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27"/>
  </p:notesMasterIdLst>
  <p:handoutMasterIdLst>
    <p:handoutMasterId r:id="rId28"/>
  </p:handoutMasterIdLst>
  <p:sldIdLst>
    <p:sldId id="778" r:id="rId7"/>
    <p:sldId id="780" r:id="rId8"/>
    <p:sldId id="822" r:id="rId9"/>
    <p:sldId id="789" r:id="rId10"/>
    <p:sldId id="848" r:id="rId11"/>
    <p:sldId id="849" r:id="rId12"/>
    <p:sldId id="850" r:id="rId13"/>
    <p:sldId id="826" r:id="rId14"/>
    <p:sldId id="844" r:id="rId15"/>
    <p:sldId id="854" r:id="rId16"/>
    <p:sldId id="846" r:id="rId17"/>
    <p:sldId id="852" r:id="rId18"/>
    <p:sldId id="816" r:id="rId19"/>
    <p:sldId id="840" r:id="rId20"/>
    <p:sldId id="851" r:id="rId21"/>
    <p:sldId id="853" r:id="rId22"/>
    <p:sldId id="825" r:id="rId23"/>
    <p:sldId id="823" r:id="rId24"/>
    <p:sldId id="824" r:id="rId25"/>
    <p:sldId id="813" r:id="rId2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174" autoAdjust="0"/>
    <p:restoredTop sz="73119" autoAdjust="0"/>
  </p:normalViewPr>
  <p:slideViewPr>
    <p:cSldViewPr snapToGrid="0">
      <p:cViewPr>
        <p:scale>
          <a:sx n="90" d="100"/>
          <a:sy n="90" d="100"/>
        </p:scale>
        <p:origin x="1168" y="21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8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image" Target="../media/image36.png"/><Relationship Id="rId2"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image" Target="../media/image36.png"/><Relationship Id="rId2"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0A5C8-44C8-244B-92C2-28F00D004FF1}"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38DB7B02-D728-C84C-946C-C1B3E12F1DE5}">
      <dgm:prSet/>
      <dgm:spPr/>
      <dgm:t>
        <a:bodyPr/>
        <a:lstStyle/>
        <a:p>
          <a:pPr rtl="0"/>
          <a:r>
            <a:rPr lang="en-US" baseline="0" smtClean="0"/>
            <a:t>Customizable: pin and unpin apps</a:t>
          </a:r>
          <a:endParaRPr lang="en-US"/>
        </a:p>
      </dgm:t>
    </dgm:pt>
    <dgm:pt modelId="{D8647A03-9F43-174C-A1E3-2FF1B4D5C48A}" type="parTrans" cxnId="{5DA4170D-05E4-1A47-9C21-18E17DA1AB87}">
      <dgm:prSet/>
      <dgm:spPr/>
      <dgm:t>
        <a:bodyPr/>
        <a:lstStyle/>
        <a:p>
          <a:endParaRPr lang="en-US"/>
        </a:p>
      </dgm:t>
    </dgm:pt>
    <dgm:pt modelId="{C1534A32-282C-1D4A-89E5-72B16F2CC6B0}" type="sibTrans" cxnId="{5DA4170D-05E4-1A47-9C21-18E17DA1AB87}">
      <dgm:prSet/>
      <dgm:spPr/>
      <dgm:t>
        <a:bodyPr/>
        <a:lstStyle/>
        <a:p>
          <a:endParaRPr lang="en-US"/>
        </a:p>
      </dgm:t>
    </dgm:pt>
    <dgm:pt modelId="{CBDA5545-7446-A843-B9B7-1B71789A267C}">
      <dgm:prSet/>
      <dgm:spPr/>
      <dgm:t>
        <a:bodyPr/>
        <a:lstStyle/>
        <a:p>
          <a:pPr rtl="0"/>
          <a:r>
            <a:rPr lang="en-US" baseline="0" smtClean="0"/>
            <a:t>Extensible: add enterprise apps</a:t>
          </a:r>
          <a:endParaRPr lang="en-US"/>
        </a:p>
      </dgm:t>
    </dgm:pt>
    <dgm:pt modelId="{AF648550-FA1F-6945-A941-AFF5B62DA028}" type="parTrans" cxnId="{E0F6CD32-C9C8-5A4C-8784-A42396EB96FD}">
      <dgm:prSet/>
      <dgm:spPr/>
      <dgm:t>
        <a:bodyPr/>
        <a:lstStyle/>
        <a:p>
          <a:endParaRPr lang="en-US"/>
        </a:p>
      </dgm:t>
    </dgm:pt>
    <dgm:pt modelId="{A6BC97A4-F088-B84C-B114-D4750AE4F9A9}" type="sibTrans" cxnId="{E0F6CD32-C9C8-5A4C-8784-A42396EB96FD}">
      <dgm:prSet/>
      <dgm:spPr/>
      <dgm:t>
        <a:bodyPr/>
        <a:lstStyle/>
        <a:p>
          <a:endParaRPr lang="en-US"/>
        </a:p>
      </dgm:t>
    </dgm:pt>
    <dgm:pt modelId="{5EC95243-D521-ED43-940D-7844F682469A}" type="pres">
      <dgm:prSet presAssocID="{9150A5C8-44C8-244B-92C2-28F00D004FF1}" presName="linear" presStyleCnt="0">
        <dgm:presLayoutVars>
          <dgm:animLvl val="lvl"/>
          <dgm:resizeHandles val="exact"/>
        </dgm:presLayoutVars>
      </dgm:prSet>
      <dgm:spPr/>
      <dgm:t>
        <a:bodyPr/>
        <a:lstStyle/>
        <a:p>
          <a:endParaRPr lang="en-US"/>
        </a:p>
      </dgm:t>
    </dgm:pt>
    <dgm:pt modelId="{DA0732F6-970A-3E45-80ED-7A8EB3812AAA}" type="pres">
      <dgm:prSet presAssocID="{38DB7B02-D728-C84C-946C-C1B3E12F1DE5}" presName="parentText" presStyleLbl="node1" presStyleIdx="0" presStyleCnt="2">
        <dgm:presLayoutVars>
          <dgm:chMax val="0"/>
          <dgm:bulletEnabled val="1"/>
        </dgm:presLayoutVars>
      </dgm:prSet>
      <dgm:spPr/>
      <dgm:t>
        <a:bodyPr/>
        <a:lstStyle/>
        <a:p>
          <a:endParaRPr lang="en-US"/>
        </a:p>
      </dgm:t>
    </dgm:pt>
    <dgm:pt modelId="{8423F01E-3C79-6444-BF10-7C634AD3740D}" type="pres">
      <dgm:prSet presAssocID="{C1534A32-282C-1D4A-89E5-72B16F2CC6B0}" presName="spacer" presStyleCnt="0"/>
      <dgm:spPr/>
    </dgm:pt>
    <dgm:pt modelId="{2D89D768-E765-E740-9FEE-010BCAB8B4B6}" type="pres">
      <dgm:prSet presAssocID="{CBDA5545-7446-A843-B9B7-1B71789A267C}" presName="parentText" presStyleLbl="node1" presStyleIdx="1" presStyleCnt="2">
        <dgm:presLayoutVars>
          <dgm:chMax val="0"/>
          <dgm:bulletEnabled val="1"/>
        </dgm:presLayoutVars>
      </dgm:prSet>
      <dgm:spPr/>
      <dgm:t>
        <a:bodyPr/>
        <a:lstStyle/>
        <a:p>
          <a:endParaRPr lang="en-US"/>
        </a:p>
      </dgm:t>
    </dgm:pt>
  </dgm:ptLst>
  <dgm:cxnLst>
    <dgm:cxn modelId="{197E55B5-9FA8-DA44-B608-5DD1F021AEE6}" type="presOf" srcId="{9150A5C8-44C8-244B-92C2-28F00D004FF1}" destId="{5EC95243-D521-ED43-940D-7844F682469A}" srcOrd="0" destOrd="0" presId="urn:microsoft.com/office/officeart/2005/8/layout/vList2"/>
    <dgm:cxn modelId="{5DA4170D-05E4-1A47-9C21-18E17DA1AB87}" srcId="{9150A5C8-44C8-244B-92C2-28F00D004FF1}" destId="{38DB7B02-D728-C84C-946C-C1B3E12F1DE5}" srcOrd="0" destOrd="0" parTransId="{D8647A03-9F43-174C-A1E3-2FF1B4D5C48A}" sibTransId="{C1534A32-282C-1D4A-89E5-72B16F2CC6B0}"/>
    <dgm:cxn modelId="{D829E927-ED38-564F-AEFF-7B464DE301AD}" type="presOf" srcId="{CBDA5545-7446-A843-B9B7-1B71789A267C}" destId="{2D89D768-E765-E740-9FEE-010BCAB8B4B6}" srcOrd="0" destOrd="0" presId="urn:microsoft.com/office/officeart/2005/8/layout/vList2"/>
    <dgm:cxn modelId="{E0F6CD32-C9C8-5A4C-8784-A42396EB96FD}" srcId="{9150A5C8-44C8-244B-92C2-28F00D004FF1}" destId="{CBDA5545-7446-A843-B9B7-1B71789A267C}" srcOrd="1" destOrd="0" parTransId="{AF648550-FA1F-6945-A941-AFF5B62DA028}" sibTransId="{A6BC97A4-F088-B84C-B114-D4750AE4F9A9}"/>
    <dgm:cxn modelId="{9EF8128C-2E41-0140-99CD-AEE11D1C4D9B}" type="presOf" srcId="{38DB7B02-D728-C84C-946C-C1B3E12F1DE5}" destId="{DA0732F6-970A-3E45-80ED-7A8EB3812AAA}" srcOrd="0" destOrd="0" presId="urn:microsoft.com/office/officeart/2005/8/layout/vList2"/>
    <dgm:cxn modelId="{92DCA974-4A69-F940-A110-2B93009CACD0}" type="presParOf" srcId="{5EC95243-D521-ED43-940D-7844F682469A}" destId="{DA0732F6-970A-3E45-80ED-7A8EB3812AAA}" srcOrd="0" destOrd="0" presId="urn:microsoft.com/office/officeart/2005/8/layout/vList2"/>
    <dgm:cxn modelId="{E2172701-B2C8-734C-BAA8-ACEBCA7488BD}" type="presParOf" srcId="{5EC95243-D521-ED43-940D-7844F682469A}" destId="{8423F01E-3C79-6444-BF10-7C634AD3740D}" srcOrd="1" destOrd="0" presId="urn:microsoft.com/office/officeart/2005/8/layout/vList2"/>
    <dgm:cxn modelId="{83E631EC-3F2A-7E4C-85AA-8526E097613A}" type="presParOf" srcId="{5EC95243-D521-ED43-940D-7844F682469A}" destId="{2D89D768-E765-E740-9FEE-010BCAB8B4B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7817BD-FB0E-B741-A195-2C9D046414A5}" type="doc">
      <dgm:prSet loTypeId="urn:microsoft.com/office/officeart/2005/8/layout/hList2" loCatId="process" qsTypeId="urn:microsoft.com/office/officeart/2005/8/quickstyle/simple4" qsCatId="simple" csTypeId="urn:microsoft.com/office/officeart/2005/8/colors/accent1_2" csCatId="accent1" phldr="1"/>
      <dgm:spPr/>
      <dgm:t>
        <a:bodyPr/>
        <a:lstStyle/>
        <a:p>
          <a:endParaRPr lang="en-US"/>
        </a:p>
      </dgm:t>
    </dgm:pt>
    <dgm:pt modelId="{CED69BBA-0881-9942-8505-A48412355B91}">
      <dgm:prSet/>
      <dgm:spPr/>
      <dgm:t>
        <a:bodyPr/>
        <a:lstStyle/>
        <a:p>
          <a:pPr rtl="0"/>
          <a:r>
            <a:rPr lang="en-US" baseline="0" smtClean="0"/>
            <a:t>Tenant</a:t>
          </a:r>
          <a:endParaRPr lang="en-US"/>
        </a:p>
      </dgm:t>
    </dgm:pt>
    <dgm:pt modelId="{39BA1732-11B1-404E-B623-058A2B4263F3}" type="parTrans" cxnId="{A4B5315D-5358-DB4F-B445-B0D98B4CF92C}">
      <dgm:prSet/>
      <dgm:spPr/>
      <dgm:t>
        <a:bodyPr/>
        <a:lstStyle/>
        <a:p>
          <a:endParaRPr lang="en-US"/>
        </a:p>
      </dgm:t>
    </dgm:pt>
    <dgm:pt modelId="{A031B5B0-9D73-4D4E-8254-58E1B81A4DE5}" type="sibTrans" cxnId="{A4B5315D-5358-DB4F-B445-B0D98B4CF92C}">
      <dgm:prSet/>
      <dgm:spPr/>
      <dgm:t>
        <a:bodyPr/>
        <a:lstStyle/>
        <a:p>
          <a:endParaRPr lang="en-US"/>
        </a:p>
      </dgm:t>
    </dgm:pt>
    <dgm:pt modelId="{B5102D8F-E06F-7845-A378-E9BA1E8D6389}">
      <dgm:prSet/>
      <dgm:spPr/>
      <dgm:t>
        <a:bodyPr/>
        <a:lstStyle/>
        <a:p>
          <a:pPr rtl="0"/>
          <a:r>
            <a:rPr lang="en-US" baseline="0" smtClean="0"/>
            <a:t>Register within an AAD tenant</a:t>
          </a:r>
          <a:endParaRPr lang="en-US"/>
        </a:p>
      </dgm:t>
    </dgm:pt>
    <dgm:pt modelId="{3CF70E5C-DAE0-284B-A88E-077840088BA4}" type="parTrans" cxnId="{C853845F-2B2E-F144-AFA6-CBBF4D3CE6FD}">
      <dgm:prSet/>
      <dgm:spPr/>
      <dgm:t>
        <a:bodyPr/>
        <a:lstStyle/>
        <a:p>
          <a:endParaRPr lang="en-US"/>
        </a:p>
      </dgm:t>
    </dgm:pt>
    <dgm:pt modelId="{33960F7C-6BFF-394F-A3B4-56F6D3545614}" type="sibTrans" cxnId="{C853845F-2B2E-F144-AFA6-CBBF4D3CE6FD}">
      <dgm:prSet/>
      <dgm:spPr/>
      <dgm:t>
        <a:bodyPr/>
        <a:lstStyle/>
        <a:p>
          <a:endParaRPr lang="en-US"/>
        </a:p>
      </dgm:t>
    </dgm:pt>
    <dgm:pt modelId="{74FE2981-926D-3944-9EEE-2DF7CC241EE5}">
      <dgm:prSet/>
      <dgm:spPr/>
      <dgm:t>
        <a:bodyPr/>
        <a:lstStyle/>
        <a:p>
          <a:pPr rtl="0"/>
          <a:r>
            <a:rPr lang="en-US" baseline="0" smtClean="0"/>
            <a:t>LOB</a:t>
          </a:r>
          <a:endParaRPr lang="en-US"/>
        </a:p>
      </dgm:t>
    </dgm:pt>
    <dgm:pt modelId="{70824E9E-4D48-9448-8B6B-2B4D003A88F3}" type="parTrans" cxnId="{D16B4825-5992-4F4B-A608-61701BC3D467}">
      <dgm:prSet/>
      <dgm:spPr/>
      <dgm:t>
        <a:bodyPr/>
        <a:lstStyle/>
        <a:p>
          <a:endParaRPr lang="en-US"/>
        </a:p>
      </dgm:t>
    </dgm:pt>
    <dgm:pt modelId="{0F8150C8-3C50-DB4B-8BC8-3B7E572B58DD}" type="sibTrans" cxnId="{D16B4825-5992-4F4B-A608-61701BC3D467}">
      <dgm:prSet/>
      <dgm:spPr/>
      <dgm:t>
        <a:bodyPr/>
        <a:lstStyle/>
        <a:p>
          <a:endParaRPr lang="en-US"/>
        </a:p>
      </dgm:t>
    </dgm:pt>
    <dgm:pt modelId="{ACEB845F-0AF1-2A4A-B0FD-81AE7FC35367}">
      <dgm:prSet/>
      <dgm:spPr/>
      <dgm:t>
        <a:bodyPr/>
        <a:lstStyle/>
        <a:p>
          <a:pPr rtl="0"/>
          <a:r>
            <a:rPr lang="en-US" baseline="0" smtClean="0"/>
            <a:t>SaaS app</a:t>
          </a:r>
          <a:endParaRPr lang="en-US"/>
        </a:p>
      </dgm:t>
    </dgm:pt>
    <dgm:pt modelId="{A208CC5D-1F37-0F4C-839F-47209AA00D05}" type="parTrans" cxnId="{24C11FCC-AF03-A84F-A612-ADF1BB89E0BF}">
      <dgm:prSet/>
      <dgm:spPr/>
      <dgm:t>
        <a:bodyPr/>
        <a:lstStyle/>
        <a:p>
          <a:endParaRPr lang="en-US"/>
        </a:p>
      </dgm:t>
    </dgm:pt>
    <dgm:pt modelId="{8E11C587-4E35-AA4E-9D04-668F4D648826}" type="sibTrans" cxnId="{24C11FCC-AF03-A84F-A612-ADF1BB89E0BF}">
      <dgm:prSet/>
      <dgm:spPr/>
      <dgm:t>
        <a:bodyPr/>
        <a:lstStyle/>
        <a:p>
          <a:endParaRPr lang="en-US"/>
        </a:p>
      </dgm:t>
    </dgm:pt>
    <dgm:pt modelId="{F6FCC943-5F33-9547-BBBC-50070F4A82C7}">
      <dgm:prSet/>
      <dgm:spPr/>
      <dgm:t>
        <a:bodyPr/>
        <a:lstStyle/>
        <a:p>
          <a:pPr rtl="0"/>
          <a:r>
            <a:rPr lang="en-US" baseline="0" smtClean="0"/>
            <a:t>Location</a:t>
          </a:r>
          <a:endParaRPr lang="en-US"/>
        </a:p>
      </dgm:t>
    </dgm:pt>
    <dgm:pt modelId="{7427AE59-46BF-3246-9CD5-D88FFBA3204C}" type="parTrans" cxnId="{69EB80AC-B813-1C4E-A19C-80801E980663}">
      <dgm:prSet/>
      <dgm:spPr/>
      <dgm:t>
        <a:bodyPr/>
        <a:lstStyle/>
        <a:p>
          <a:endParaRPr lang="en-US"/>
        </a:p>
      </dgm:t>
    </dgm:pt>
    <dgm:pt modelId="{E700F4CA-6883-DA4A-9DD0-F7DDE9EB5153}" type="sibTrans" cxnId="{69EB80AC-B813-1C4E-A19C-80801E980663}">
      <dgm:prSet/>
      <dgm:spPr/>
      <dgm:t>
        <a:bodyPr/>
        <a:lstStyle/>
        <a:p>
          <a:endParaRPr lang="en-US"/>
        </a:p>
      </dgm:t>
    </dgm:pt>
    <dgm:pt modelId="{CE02A8FE-996E-7841-A4BF-B84E022D2DA8}">
      <dgm:prSet/>
      <dgm:spPr/>
      <dgm:t>
        <a:bodyPr/>
        <a:lstStyle/>
        <a:p>
          <a:pPr rtl="0"/>
          <a:r>
            <a:rPr lang="en-US" baseline="0" smtClean="0"/>
            <a:t>Reply address, for web apps, a valid endpoint where you app is hosted</a:t>
          </a:r>
          <a:endParaRPr lang="en-US"/>
        </a:p>
      </dgm:t>
    </dgm:pt>
    <dgm:pt modelId="{09B176BB-48D1-4043-B119-0A098DC174DD}" type="parTrans" cxnId="{6366B364-02C2-784D-B5AE-AC1A89D9FF15}">
      <dgm:prSet/>
      <dgm:spPr/>
      <dgm:t>
        <a:bodyPr/>
        <a:lstStyle/>
        <a:p>
          <a:endParaRPr lang="en-US"/>
        </a:p>
      </dgm:t>
    </dgm:pt>
    <dgm:pt modelId="{DCE1FF58-9A7A-194C-8422-D28FC9B8EC8C}" type="sibTrans" cxnId="{6366B364-02C2-784D-B5AE-AC1A89D9FF15}">
      <dgm:prSet/>
      <dgm:spPr/>
      <dgm:t>
        <a:bodyPr/>
        <a:lstStyle/>
        <a:p>
          <a:endParaRPr lang="en-US"/>
        </a:p>
      </dgm:t>
    </dgm:pt>
    <dgm:pt modelId="{8ECCB6A8-D6EC-6340-B0CF-057CC737D578}">
      <dgm:prSet/>
      <dgm:spPr/>
      <dgm:t>
        <a:bodyPr/>
        <a:lstStyle/>
        <a:p>
          <a:pPr rtl="0"/>
          <a:r>
            <a:rPr lang="en-US" baseline="0" smtClean="0"/>
            <a:t>Application identifier</a:t>
          </a:r>
          <a:endParaRPr lang="en-US"/>
        </a:p>
      </dgm:t>
    </dgm:pt>
    <dgm:pt modelId="{45F0DD53-A710-5840-BDA9-9B2FD92DFDAC}" type="parTrans" cxnId="{07F78E81-0C91-504E-89DC-8C9CD7EB172B}">
      <dgm:prSet/>
      <dgm:spPr/>
      <dgm:t>
        <a:bodyPr/>
        <a:lstStyle/>
        <a:p>
          <a:endParaRPr lang="en-US"/>
        </a:p>
      </dgm:t>
    </dgm:pt>
    <dgm:pt modelId="{8A1E159A-2954-DF41-87E2-907EABAC8955}" type="sibTrans" cxnId="{07F78E81-0C91-504E-89DC-8C9CD7EB172B}">
      <dgm:prSet/>
      <dgm:spPr/>
      <dgm:t>
        <a:bodyPr/>
        <a:lstStyle/>
        <a:p>
          <a:endParaRPr lang="en-US"/>
        </a:p>
      </dgm:t>
    </dgm:pt>
    <dgm:pt modelId="{462DD3B6-4F43-024C-BBF5-DD33ADF8CA9D}">
      <dgm:prSet/>
      <dgm:spPr/>
      <dgm:t>
        <a:bodyPr/>
        <a:lstStyle/>
        <a:p>
          <a:pPr rtl="0"/>
          <a:r>
            <a:rPr lang="en-US" baseline="0" smtClean="0"/>
            <a:t>App ID URI for WS-FED and SAML</a:t>
          </a:r>
          <a:endParaRPr lang="en-US"/>
        </a:p>
      </dgm:t>
    </dgm:pt>
    <dgm:pt modelId="{F6A58623-209D-A749-8458-F6F9CFD93DED}" type="parTrans" cxnId="{2112BC39-9166-5145-8F76-36955BA17481}">
      <dgm:prSet/>
      <dgm:spPr/>
      <dgm:t>
        <a:bodyPr/>
        <a:lstStyle/>
        <a:p>
          <a:endParaRPr lang="en-US"/>
        </a:p>
      </dgm:t>
    </dgm:pt>
    <dgm:pt modelId="{30554D2C-F8EF-CB45-96BD-6FF73146D1E6}" type="sibTrans" cxnId="{2112BC39-9166-5145-8F76-36955BA17481}">
      <dgm:prSet/>
      <dgm:spPr/>
      <dgm:t>
        <a:bodyPr/>
        <a:lstStyle/>
        <a:p>
          <a:endParaRPr lang="en-US"/>
        </a:p>
      </dgm:t>
    </dgm:pt>
    <dgm:pt modelId="{053B710A-FD0C-BA4D-A1C2-F37AEA9A026F}">
      <dgm:prSet/>
      <dgm:spPr/>
      <dgm:t>
        <a:bodyPr/>
        <a:lstStyle/>
        <a:p>
          <a:pPr rtl="0"/>
          <a:r>
            <a:rPr lang="en-US" baseline="0" smtClean="0"/>
            <a:t>Client_id for OpenID Connect and OAuth</a:t>
          </a:r>
          <a:endParaRPr lang="en-US"/>
        </a:p>
      </dgm:t>
    </dgm:pt>
    <dgm:pt modelId="{EF357C09-AC0C-BB45-A0A0-2C85315E910F}" type="parTrans" cxnId="{463E5BA6-2810-2E44-92CF-A3B404F08F06}">
      <dgm:prSet/>
      <dgm:spPr/>
      <dgm:t>
        <a:bodyPr/>
        <a:lstStyle/>
        <a:p>
          <a:endParaRPr lang="en-US"/>
        </a:p>
      </dgm:t>
    </dgm:pt>
    <dgm:pt modelId="{F18DAC69-24B1-4C4F-A3CE-6E50483CB77C}" type="sibTrans" cxnId="{463E5BA6-2810-2E44-92CF-A3B404F08F06}">
      <dgm:prSet/>
      <dgm:spPr/>
      <dgm:t>
        <a:bodyPr/>
        <a:lstStyle/>
        <a:p>
          <a:endParaRPr lang="en-US"/>
        </a:p>
      </dgm:t>
    </dgm:pt>
    <dgm:pt modelId="{3C4B9D60-C1B9-4C44-9BDF-BB19B67A36F6}">
      <dgm:prSet/>
      <dgm:spPr/>
      <dgm:t>
        <a:bodyPr/>
        <a:lstStyle/>
        <a:p>
          <a:pPr rtl="0"/>
          <a:r>
            <a:rPr lang="en-US" baseline="0" smtClean="0"/>
            <a:t>Uniqueness is enforced for SaaS app identifiers</a:t>
          </a:r>
          <a:endParaRPr lang="en-US"/>
        </a:p>
      </dgm:t>
    </dgm:pt>
    <dgm:pt modelId="{43439D41-DF30-2646-97BF-C5C4F553AA11}" type="parTrans" cxnId="{6ADC47DA-F087-D845-B3F5-579CDF640DD3}">
      <dgm:prSet/>
      <dgm:spPr/>
      <dgm:t>
        <a:bodyPr/>
        <a:lstStyle/>
        <a:p>
          <a:endParaRPr lang="en-US"/>
        </a:p>
      </dgm:t>
    </dgm:pt>
    <dgm:pt modelId="{B3C240D0-7850-4D44-99C4-BE13514F71DB}" type="sibTrans" cxnId="{6ADC47DA-F087-D845-B3F5-579CDF640DD3}">
      <dgm:prSet/>
      <dgm:spPr/>
      <dgm:t>
        <a:bodyPr/>
        <a:lstStyle/>
        <a:p>
          <a:endParaRPr lang="en-US"/>
        </a:p>
      </dgm:t>
    </dgm:pt>
    <dgm:pt modelId="{015DCC57-4DAD-424A-8B22-C4DF730F8F82}">
      <dgm:prSet/>
      <dgm:spPr/>
      <dgm:t>
        <a:bodyPr/>
        <a:lstStyle/>
        <a:p>
          <a:pPr rtl="0"/>
          <a:r>
            <a:rPr lang="en-US" baseline="0" smtClean="0"/>
            <a:t>Secret keys</a:t>
          </a:r>
          <a:endParaRPr lang="en-US"/>
        </a:p>
      </dgm:t>
    </dgm:pt>
    <dgm:pt modelId="{7337399E-2ECB-3741-9CB5-7E05067EBDB0}" type="parTrans" cxnId="{ACAF49B1-6672-8B4D-8873-2DA6A4CCF769}">
      <dgm:prSet/>
      <dgm:spPr/>
      <dgm:t>
        <a:bodyPr/>
        <a:lstStyle/>
        <a:p>
          <a:endParaRPr lang="en-US"/>
        </a:p>
      </dgm:t>
    </dgm:pt>
    <dgm:pt modelId="{0C9BF037-6367-3649-912C-E6A1FDB2AA26}" type="sibTrans" cxnId="{ACAF49B1-6672-8B4D-8873-2DA6A4CCF769}">
      <dgm:prSet/>
      <dgm:spPr/>
      <dgm:t>
        <a:bodyPr/>
        <a:lstStyle/>
        <a:p>
          <a:endParaRPr lang="en-US"/>
        </a:p>
      </dgm:t>
    </dgm:pt>
    <dgm:pt modelId="{7B09E411-9DB8-C148-9FEF-C66BC9D19965}">
      <dgm:prSet/>
      <dgm:spPr/>
      <dgm:t>
        <a:bodyPr/>
        <a:lstStyle/>
        <a:p>
          <a:pPr rtl="0"/>
          <a:r>
            <a:rPr lang="en-US" baseline="0" smtClean="0"/>
            <a:t>A key the web app can use to authenticate to AAD</a:t>
          </a:r>
          <a:endParaRPr lang="en-US"/>
        </a:p>
      </dgm:t>
    </dgm:pt>
    <dgm:pt modelId="{6D497033-6391-E049-8DA2-857FACC87235}" type="parTrans" cxnId="{7A4FEE52-71DE-F945-BB2E-2BB16B579841}">
      <dgm:prSet/>
      <dgm:spPr/>
      <dgm:t>
        <a:bodyPr/>
        <a:lstStyle/>
        <a:p>
          <a:endParaRPr lang="en-US"/>
        </a:p>
      </dgm:t>
    </dgm:pt>
    <dgm:pt modelId="{97D0F775-C692-9B4B-B025-A770F75A1F86}" type="sibTrans" cxnId="{7A4FEE52-71DE-F945-BB2E-2BB16B579841}">
      <dgm:prSet/>
      <dgm:spPr/>
      <dgm:t>
        <a:bodyPr/>
        <a:lstStyle/>
        <a:p>
          <a:endParaRPr lang="en-US"/>
        </a:p>
      </dgm:t>
    </dgm:pt>
    <dgm:pt modelId="{3DFFF2D8-797A-2646-B6CC-A4A4F6CEDAF4}">
      <dgm:prSet/>
      <dgm:spPr/>
      <dgm:t>
        <a:bodyPr/>
        <a:lstStyle/>
        <a:p>
          <a:pPr rtl="0"/>
          <a:r>
            <a:rPr lang="en-US" baseline="0" smtClean="0"/>
            <a:t>For SaaS app, same key for all tenants</a:t>
          </a:r>
          <a:endParaRPr lang="en-US"/>
        </a:p>
      </dgm:t>
    </dgm:pt>
    <dgm:pt modelId="{B77CAA19-648C-2A40-BAAC-8799283A9D2C}" type="parTrans" cxnId="{B0E21CF3-C190-0648-A32C-AE52E4A36F51}">
      <dgm:prSet/>
      <dgm:spPr/>
      <dgm:t>
        <a:bodyPr/>
        <a:lstStyle/>
        <a:p>
          <a:endParaRPr lang="en-US"/>
        </a:p>
      </dgm:t>
    </dgm:pt>
    <dgm:pt modelId="{E4D29903-7A28-A44B-8798-B3ABE1EE64AB}" type="sibTrans" cxnId="{B0E21CF3-C190-0648-A32C-AE52E4A36F51}">
      <dgm:prSet/>
      <dgm:spPr/>
      <dgm:t>
        <a:bodyPr/>
        <a:lstStyle/>
        <a:p>
          <a:endParaRPr lang="en-US"/>
        </a:p>
      </dgm:t>
    </dgm:pt>
    <dgm:pt modelId="{BA6D9530-EB09-334F-830D-148625EC224C}" type="pres">
      <dgm:prSet presAssocID="{017817BD-FB0E-B741-A195-2C9D046414A5}" presName="linearFlow" presStyleCnt="0">
        <dgm:presLayoutVars>
          <dgm:dir/>
          <dgm:animLvl val="lvl"/>
          <dgm:resizeHandles/>
        </dgm:presLayoutVars>
      </dgm:prSet>
      <dgm:spPr/>
      <dgm:t>
        <a:bodyPr/>
        <a:lstStyle/>
        <a:p>
          <a:endParaRPr lang="en-US"/>
        </a:p>
      </dgm:t>
    </dgm:pt>
    <dgm:pt modelId="{CD492180-9B09-9E4E-B6A9-5DC79EF6C4C2}" type="pres">
      <dgm:prSet presAssocID="{CED69BBA-0881-9942-8505-A48412355B91}" presName="compositeNode" presStyleCnt="0">
        <dgm:presLayoutVars>
          <dgm:bulletEnabled val="1"/>
        </dgm:presLayoutVars>
      </dgm:prSet>
      <dgm:spPr/>
    </dgm:pt>
    <dgm:pt modelId="{DDAB3246-D73F-784C-894E-A76F6B003CE8}" type="pres">
      <dgm:prSet presAssocID="{CED69BBA-0881-9942-8505-A48412355B91}"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216CB750-DF20-1B43-BFC2-62D63DDFC80E}" type="pres">
      <dgm:prSet presAssocID="{CED69BBA-0881-9942-8505-A48412355B91}" presName="childNode" presStyleLbl="node1" presStyleIdx="0" presStyleCnt="4">
        <dgm:presLayoutVars>
          <dgm:bulletEnabled val="1"/>
        </dgm:presLayoutVars>
      </dgm:prSet>
      <dgm:spPr/>
      <dgm:t>
        <a:bodyPr/>
        <a:lstStyle/>
        <a:p>
          <a:endParaRPr lang="en-US"/>
        </a:p>
      </dgm:t>
    </dgm:pt>
    <dgm:pt modelId="{84CBC05A-7C02-084C-9033-3F2F0CD2B421}" type="pres">
      <dgm:prSet presAssocID="{CED69BBA-0881-9942-8505-A48412355B91}" presName="parentNode" presStyleLbl="revTx" presStyleIdx="0" presStyleCnt="4">
        <dgm:presLayoutVars>
          <dgm:chMax val="0"/>
          <dgm:bulletEnabled val="1"/>
        </dgm:presLayoutVars>
      </dgm:prSet>
      <dgm:spPr/>
      <dgm:t>
        <a:bodyPr/>
        <a:lstStyle/>
        <a:p>
          <a:endParaRPr lang="en-US"/>
        </a:p>
      </dgm:t>
    </dgm:pt>
    <dgm:pt modelId="{C8616942-E8B3-EF45-A3FF-19E924643AF3}" type="pres">
      <dgm:prSet presAssocID="{A031B5B0-9D73-4D4E-8254-58E1B81A4DE5}" presName="sibTrans" presStyleCnt="0"/>
      <dgm:spPr/>
    </dgm:pt>
    <dgm:pt modelId="{AD3E0EAC-D783-434B-9D32-9BE426650874}" type="pres">
      <dgm:prSet presAssocID="{F6FCC943-5F33-9547-BBBC-50070F4A82C7}" presName="compositeNode" presStyleCnt="0">
        <dgm:presLayoutVars>
          <dgm:bulletEnabled val="1"/>
        </dgm:presLayoutVars>
      </dgm:prSet>
      <dgm:spPr/>
    </dgm:pt>
    <dgm:pt modelId="{66A6212C-37EB-6F48-8320-349B48025D55}" type="pres">
      <dgm:prSet presAssocID="{F6FCC943-5F33-9547-BBBC-50070F4A82C7}" presName="image" presStyleLbl="fgImgPlace1" presStyleIdx="1" presStyleCnt="4" custScaleX="99546" custScaleY="9954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BD10F8B4-4A70-084A-AC8F-66EFF8D7C5B4}" type="pres">
      <dgm:prSet presAssocID="{F6FCC943-5F33-9547-BBBC-50070F4A82C7}" presName="childNode" presStyleLbl="node1" presStyleIdx="1" presStyleCnt="4">
        <dgm:presLayoutVars>
          <dgm:bulletEnabled val="1"/>
        </dgm:presLayoutVars>
      </dgm:prSet>
      <dgm:spPr/>
      <dgm:t>
        <a:bodyPr/>
        <a:lstStyle/>
        <a:p>
          <a:endParaRPr lang="en-US"/>
        </a:p>
      </dgm:t>
    </dgm:pt>
    <dgm:pt modelId="{4132F70E-DF26-C544-96C3-6140BE011B07}" type="pres">
      <dgm:prSet presAssocID="{F6FCC943-5F33-9547-BBBC-50070F4A82C7}" presName="parentNode" presStyleLbl="revTx" presStyleIdx="1" presStyleCnt="4">
        <dgm:presLayoutVars>
          <dgm:chMax val="0"/>
          <dgm:bulletEnabled val="1"/>
        </dgm:presLayoutVars>
      </dgm:prSet>
      <dgm:spPr/>
      <dgm:t>
        <a:bodyPr/>
        <a:lstStyle/>
        <a:p>
          <a:endParaRPr lang="en-US"/>
        </a:p>
      </dgm:t>
    </dgm:pt>
    <dgm:pt modelId="{CE57CDD5-3BCC-E749-9892-9371CCAF4812}" type="pres">
      <dgm:prSet presAssocID="{E700F4CA-6883-DA4A-9DD0-F7DDE9EB5153}" presName="sibTrans" presStyleCnt="0"/>
      <dgm:spPr/>
    </dgm:pt>
    <dgm:pt modelId="{A07C8721-7E10-5D49-999E-294B4862D76E}" type="pres">
      <dgm:prSet presAssocID="{8ECCB6A8-D6EC-6340-B0CF-057CC737D578}" presName="compositeNode" presStyleCnt="0">
        <dgm:presLayoutVars>
          <dgm:bulletEnabled val="1"/>
        </dgm:presLayoutVars>
      </dgm:prSet>
      <dgm:spPr/>
    </dgm:pt>
    <dgm:pt modelId="{5AFB661E-EF39-4944-A484-C74452E7C819}" type="pres">
      <dgm:prSet presAssocID="{8ECCB6A8-D6EC-6340-B0CF-057CC737D578}" presName="imag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784DD5EE-46B0-D444-ACF2-64C5CFA18204}" type="pres">
      <dgm:prSet presAssocID="{8ECCB6A8-D6EC-6340-B0CF-057CC737D578}" presName="childNode" presStyleLbl="node1" presStyleIdx="2" presStyleCnt="4">
        <dgm:presLayoutVars>
          <dgm:bulletEnabled val="1"/>
        </dgm:presLayoutVars>
      </dgm:prSet>
      <dgm:spPr/>
      <dgm:t>
        <a:bodyPr/>
        <a:lstStyle/>
        <a:p>
          <a:endParaRPr lang="en-US"/>
        </a:p>
      </dgm:t>
    </dgm:pt>
    <dgm:pt modelId="{14FCE336-92B7-6C4E-AC8F-DB5C4A4331C8}" type="pres">
      <dgm:prSet presAssocID="{8ECCB6A8-D6EC-6340-B0CF-057CC737D578}" presName="parentNode" presStyleLbl="revTx" presStyleIdx="2" presStyleCnt="4">
        <dgm:presLayoutVars>
          <dgm:chMax val="0"/>
          <dgm:bulletEnabled val="1"/>
        </dgm:presLayoutVars>
      </dgm:prSet>
      <dgm:spPr/>
      <dgm:t>
        <a:bodyPr/>
        <a:lstStyle/>
        <a:p>
          <a:endParaRPr lang="en-US"/>
        </a:p>
      </dgm:t>
    </dgm:pt>
    <dgm:pt modelId="{DE5DDF57-F10E-A141-87B7-AEE8CD6D95BA}" type="pres">
      <dgm:prSet presAssocID="{8A1E159A-2954-DF41-87E2-907EABAC8955}" presName="sibTrans" presStyleCnt="0"/>
      <dgm:spPr/>
    </dgm:pt>
    <dgm:pt modelId="{1599249A-846A-914E-A43E-3EF0F6F371A0}" type="pres">
      <dgm:prSet presAssocID="{015DCC57-4DAD-424A-8B22-C4DF730F8F82}" presName="compositeNode" presStyleCnt="0">
        <dgm:presLayoutVars>
          <dgm:bulletEnabled val="1"/>
        </dgm:presLayoutVars>
      </dgm:prSet>
      <dgm:spPr/>
    </dgm:pt>
    <dgm:pt modelId="{39FAA3F4-3A93-F141-91A2-666F68C81D5E}" type="pres">
      <dgm:prSet presAssocID="{015DCC57-4DAD-424A-8B22-C4DF730F8F82}"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203FC52C-4EF7-5448-AE76-A7DBFB9E5828}" type="pres">
      <dgm:prSet presAssocID="{015DCC57-4DAD-424A-8B22-C4DF730F8F82}" presName="childNode" presStyleLbl="node1" presStyleIdx="3" presStyleCnt="4">
        <dgm:presLayoutVars>
          <dgm:bulletEnabled val="1"/>
        </dgm:presLayoutVars>
      </dgm:prSet>
      <dgm:spPr/>
      <dgm:t>
        <a:bodyPr/>
        <a:lstStyle/>
        <a:p>
          <a:endParaRPr lang="en-US"/>
        </a:p>
      </dgm:t>
    </dgm:pt>
    <dgm:pt modelId="{EFEB6EE0-1B96-F04B-A546-5A4C2E2C6B1B}" type="pres">
      <dgm:prSet presAssocID="{015DCC57-4DAD-424A-8B22-C4DF730F8F82}" presName="parentNode" presStyleLbl="revTx" presStyleIdx="3" presStyleCnt="4">
        <dgm:presLayoutVars>
          <dgm:chMax val="0"/>
          <dgm:bulletEnabled val="1"/>
        </dgm:presLayoutVars>
      </dgm:prSet>
      <dgm:spPr/>
      <dgm:t>
        <a:bodyPr/>
        <a:lstStyle/>
        <a:p>
          <a:endParaRPr lang="en-US"/>
        </a:p>
      </dgm:t>
    </dgm:pt>
  </dgm:ptLst>
  <dgm:cxnLst>
    <dgm:cxn modelId="{6366B364-02C2-784D-B5AE-AC1A89D9FF15}" srcId="{F6FCC943-5F33-9547-BBBC-50070F4A82C7}" destId="{CE02A8FE-996E-7841-A4BF-B84E022D2DA8}" srcOrd="0" destOrd="0" parTransId="{09B176BB-48D1-4043-B119-0A098DC174DD}" sibTransId="{DCE1FF58-9A7A-194C-8422-D28FC9B8EC8C}"/>
    <dgm:cxn modelId="{085546B0-C881-8D48-9468-4D7B80F2A9B0}" type="presOf" srcId="{3DFFF2D8-797A-2646-B6CC-A4A4F6CEDAF4}" destId="{203FC52C-4EF7-5448-AE76-A7DBFB9E5828}" srcOrd="0" destOrd="1" presId="urn:microsoft.com/office/officeart/2005/8/layout/hList2"/>
    <dgm:cxn modelId="{FA16657A-F156-B147-9285-6BEA9DFCBF58}" type="presOf" srcId="{7B09E411-9DB8-C148-9FEF-C66BC9D19965}" destId="{203FC52C-4EF7-5448-AE76-A7DBFB9E5828}" srcOrd="0" destOrd="0" presId="urn:microsoft.com/office/officeart/2005/8/layout/hList2"/>
    <dgm:cxn modelId="{0126BB63-C0E7-324F-8A3A-0FDCCB1737D0}" type="presOf" srcId="{CED69BBA-0881-9942-8505-A48412355B91}" destId="{84CBC05A-7C02-084C-9033-3F2F0CD2B421}" srcOrd="0" destOrd="0" presId="urn:microsoft.com/office/officeart/2005/8/layout/hList2"/>
    <dgm:cxn modelId="{DEC3924C-E484-9144-B06B-A2217EAC9AE3}" type="presOf" srcId="{8ECCB6A8-D6EC-6340-B0CF-057CC737D578}" destId="{14FCE336-92B7-6C4E-AC8F-DB5C4A4331C8}" srcOrd="0" destOrd="0" presId="urn:microsoft.com/office/officeart/2005/8/layout/hList2"/>
    <dgm:cxn modelId="{C853845F-2B2E-F144-AFA6-CBBF4D3CE6FD}" srcId="{CED69BBA-0881-9942-8505-A48412355B91}" destId="{B5102D8F-E06F-7845-A378-E9BA1E8D6389}" srcOrd="0" destOrd="0" parTransId="{3CF70E5C-DAE0-284B-A88E-077840088BA4}" sibTransId="{33960F7C-6BFF-394F-A3B4-56F6D3545614}"/>
    <dgm:cxn modelId="{12444112-5043-DE47-967F-43F389B225D9}" type="presOf" srcId="{015DCC57-4DAD-424A-8B22-C4DF730F8F82}" destId="{EFEB6EE0-1B96-F04B-A546-5A4C2E2C6B1B}" srcOrd="0" destOrd="0" presId="urn:microsoft.com/office/officeart/2005/8/layout/hList2"/>
    <dgm:cxn modelId="{24C11FCC-AF03-A84F-A612-ADF1BB89E0BF}" srcId="{CED69BBA-0881-9942-8505-A48412355B91}" destId="{ACEB845F-0AF1-2A4A-B0FD-81AE7FC35367}" srcOrd="2" destOrd="0" parTransId="{A208CC5D-1F37-0F4C-839F-47209AA00D05}" sibTransId="{8E11C587-4E35-AA4E-9D04-668F4D648826}"/>
    <dgm:cxn modelId="{874509B9-4FF8-0E44-AEB3-2A0A93EFE1F3}" type="presOf" srcId="{74FE2981-926D-3944-9EEE-2DF7CC241EE5}" destId="{216CB750-DF20-1B43-BFC2-62D63DDFC80E}" srcOrd="0" destOrd="1" presId="urn:microsoft.com/office/officeart/2005/8/layout/hList2"/>
    <dgm:cxn modelId="{463E5BA6-2810-2E44-92CF-A3B404F08F06}" srcId="{8ECCB6A8-D6EC-6340-B0CF-057CC737D578}" destId="{053B710A-FD0C-BA4D-A1C2-F37AEA9A026F}" srcOrd="1" destOrd="0" parTransId="{EF357C09-AC0C-BB45-A0A0-2C85315E910F}" sibTransId="{F18DAC69-24B1-4C4F-A3CE-6E50483CB77C}"/>
    <dgm:cxn modelId="{7A4FEE52-71DE-F945-BB2E-2BB16B579841}" srcId="{015DCC57-4DAD-424A-8B22-C4DF730F8F82}" destId="{7B09E411-9DB8-C148-9FEF-C66BC9D19965}" srcOrd="0" destOrd="0" parTransId="{6D497033-6391-E049-8DA2-857FACC87235}" sibTransId="{97D0F775-C692-9B4B-B025-A770F75A1F86}"/>
    <dgm:cxn modelId="{2112BC39-9166-5145-8F76-36955BA17481}" srcId="{8ECCB6A8-D6EC-6340-B0CF-057CC737D578}" destId="{462DD3B6-4F43-024C-BBF5-DD33ADF8CA9D}" srcOrd="0" destOrd="0" parTransId="{F6A58623-209D-A749-8458-F6F9CFD93DED}" sibTransId="{30554D2C-F8EF-CB45-96BD-6FF73146D1E6}"/>
    <dgm:cxn modelId="{D16B4825-5992-4F4B-A608-61701BC3D467}" srcId="{CED69BBA-0881-9942-8505-A48412355B91}" destId="{74FE2981-926D-3944-9EEE-2DF7CC241EE5}" srcOrd="1" destOrd="0" parTransId="{70824E9E-4D48-9448-8B6B-2B4D003A88F3}" sibTransId="{0F8150C8-3C50-DB4B-8BC8-3B7E572B58DD}"/>
    <dgm:cxn modelId="{ACAF49B1-6672-8B4D-8873-2DA6A4CCF769}" srcId="{017817BD-FB0E-B741-A195-2C9D046414A5}" destId="{015DCC57-4DAD-424A-8B22-C4DF730F8F82}" srcOrd="3" destOrd="0" parTransId="{7337399E-2ECB-3741-9CB5-7E05067EBDB0}" sibTransId="{0C9BF037-6367-3649-912C-E6A1FDB2AA26}"/>
    <dgm:cxn modelId="{A4B5315D-5358-DB4F-B445-B0D98B4CF92C}" srcId="{017817BD-FB0E-B741-A195-2C9D046414A5}" destId="{CED69BBA-0881-9942-8505-A48412355B91}" srcOrd="0" destOrd="0" parTransId="{39BA1732-11B1-404E-B623-058A2B4263F3}" sibTransId="{A031B5B0-9D73-4D4E-8254-58E1B81A4DE5}"/>
    <dgm:cxn modelId="{7EF5F9FB-581B-D942-8F6D-68FA40F880DD}" type="presOf" srcId="{3C4B9D60-C1B9-4C44-9BDF-BB19B67A36F6}" destId="{784DD5EE-46B0-D444-ACF2-64C5CFA18204}" srcOrd="0" destOrd="2" presId="urn:microsoft.com/office/officeart/2005/8/layout/hList2"/>
    <dgm:cxn modelId="{69EB80AC-B813-1C4E-A19C-80801E980663}" srcId="{017817BD-FB0E-B741-A195-2C9D046414A5}" destId="{F6FCC943-5F33-9547-BBBC-50070F4A82C7}" srcOrd="1" destOrd="0" parTransId="{7427AE59-46BF-3246-9CD5-D88FFBA3204C}" sibTransId="{E700F4CA-6883-DA4A-9DD0-F7DDE9EB5153}"/>
    <dgm:cxn modelId="{6A728C24-4902-954B-8BBF-3B69BDBE8210}" type="presOf" srcId="{F6FCC943-5F33-9547-BBBC-50070F4A82C7}" destId="{4132F70E-DF26-C544-96C3-6140BE011B07}" srcOrd="0" destOrd="0" presId="urn:microsoft.com/office/officeart/2005/8/layout/hList2"/>
    <dgm:cxn modelId="{B0E21CF3-C190-0648-A32C-AE52E4A36F51}" srcId="{015DCC57-4DAD-424A-8B22-C4DF730F8F82}" destId="{3DFFF2D8-797A-2646-B6CC-A4A4F6CEDAF4}" srcOrd="1" destOrd="0" parTransId="{B77CAA19-648C-2A40-BAAC-8799283A9D2C}" sibTransId="{E4D29903-7A28-A44B-8798-B3ABE1EE64AB}"/>
    <dgm:cxn modelId="{1A12DB08-FBC2-8646-B878-B63FB2F3B397}" type="presOf" srcId="{CE02A8FE-996E-7841-A4BF-B84E022D2DA8}" destId="{BD10F8B4-4A70-084A-AC8F-66EFF8D7C5B4}" srcOrd="0" destOrd="0" presId="urn:microsoft.com/office/officeart/2005/8/layout/hList2"/>
    <dgm:cxn modelId="{667D6AD3-18D7-E343-89A3-F3FAD8DF1A26}" type="presOf" srcId="{053B710A-FD0C-BA4D-A1C2-F37AEA9A026F}" destId="{784DD5EE-46B0-D444-ACF2-64C5CFA18204}" srcOrd="0" destOrd="1" presId="urn:microsoft.com/office/officeart/2005/8/layout/hList2"/>
    <dgm:cxn modelId="{88BF2863-30F2-9148-A0DF-F3CE8A6E1775}" type="presOf" srcId="{ACEB845F-0AF1-2A4A-B0FD-81AE7FC35367}" destId="{216CB750-DF20-1B43-BFC2-62D63DDFC80E}" srcOrd="0" destOrd="2" presId="urn:microsoft.com/office/officeart/2005/8/layout/hList2"/>
    <dgm:cxn modelId="{8990C68B-4A26-A845-ACF3-873279832B5B}" type="presOf" srcId="{462DD3B6-4F43-024C-BBF5-DD33ADF8CA9D}" destId="{784DD5EE-46B0-D444-ACF2-64C5CFA18204}" srcOrd="0" destOrd="0" presId="urn:microsoft.com/office/officeart/2005/8/layout/hList2"/>
    <dgm:cxn modelId="{69938C53-32CC-4447-8D48-E80F70237CAE}" type="presOf" srcId="{B5102D8F-E06F-7845-A378-E9BA1E8D6389}" destId="{216CB750-DF20-1B43-BFC2-62D63DDFC80E}" srcOrd="0" destOrd="0" presId="urn:microsoft.com/office/officeart/2005/8/layout/hList2"/>
    <dgm:cxn modelId="{6ADC47DA-F087-D845-B3F5-579CDF640DD3}" srcId="{8ECCB6A8-D6EC-6340-B0CF-057CC737D578}" destId="{3C4B9D60-C1B9-4C44-9BDF-BB19B67A36F6}" srcOrd="2" destOrd="0" parTransId="{43439D41-DF30-2646-97BF-C5C4F553AA11}" sibTransId="{B3C240D0-7850-4D44-99C4-BE13514F71DB}"/>
    <dgm:cxn modelId="{07F78E81-0C91-504E-89DC-8C9CD7EB172B}" srcId="{017817BD-FB0E-B741-A195-2C9D046414A5}" destId="{8ECCB6A8-D6EC-6340-B0CF-057CC737D578}" srcOrd="2" destOrd="0" parTransId="{45F0DD53-A710-5840-BDA9-9B2FD92DFDAC}" sibTransId="{8A1E159A-2954-DF41-87E2-907EABAC8955}"/>
    <dgm:cxn modelId="{079516BB-8382-E14A-93AB-24B97552B067}" type="presOf" srcId="{017817BD-FB0E-B741-A195-2C9D046414A5}" destId="{BA6D9530-EB09-334F-830D-148625EC224C}" srcOrd="0" destOrd="0" presId="urn:microsoft.com/office/officeart/2005/8/layout/hList2"/>
    <dgm:cxn modelId="{D5C99193-231F-A942-8F90-1D5B64E0B632}" type="presParOf" srcId="{BA6D9530-EB09-334F-830D-148625EC224C}" destId="{CD492180-9B09-9E4E-B6A9-5DC79EF6C4C2}" srcOrd="0" destOrd="0" presId="urn:microsoft.com/office/officeart/2005/8/layout/hList2"/>
    <dgm:cxn modelId="{53756710-C49F-B74E-9426-2B58260AA6F0}" type="presParOf" srcId="{CD492180-9B09-9E4E-B6A9-5DC79EF6C4C2}" destId="{DDAB3246-D73F-784C-894E-A76F6B003CE8}" srcOrd="0" destOrd="0" presId="urn:microsoft.com/office/officeart/2005/8/layout/hList2"/>
    <dgm:cxn modelId="{E7012DD3-DEB1-2248-875D-66188CB36574}" type="presParOf" srcId="{CD492180-9B09-9E4E-B6A9-5DC79EF6C4C2}" destId="{216CB750-DF20-1B43-BFC2-62D63DDFC80E}" srcOrd="1" destOrd="0" presId="urn:microsoft.com/office/officeart/2005/8/layout/hList2"/>
    <dgm:cxn modelId="{ADD50672-A08A-CA41-BD08-FDD942710178}" type="presParOf" srcId="{CD492180-9B09-9E4E-B6A9-5DC79EF6C4C2}" destId="{84CBC05A-7C02-084C-9033-3F2F0CD2B421}" srcOrd="2" destOrd="0" presId="urn:microsoft.com/office/officeart/2005/8/layout/hList2"/>
    <dgm:cxn modelId="{4A0CCC96-6EA7-9748-93F2-06558D14729C}" type="presParOf" srcId="{BA6D9530-EB09-334F-830D-148625EC224C}" destId="{C8616942-E8B3-EF45-A3FF-19E924643AF3}" srcOrd="1" destOrd="0" presId="urn:microsoft.com/office/officeart/2005/8/layout/hList2"/>
    <dgm:cxn modelId="{8EAE981C-275C-204B-A256-89374EC8911D}" type="presParOf" srcId="{BA6D9530-EB09-334F-830D-148625EC224C}" destId="{AD3E0EAC-D783-434B-9D32-9BE426650874}" srcOrd="2" destOrd="0" presId="urn:microsoft.com/office/officeart/2005/8/layout/hList2"/>
    <dgm:cxn modelId="{97CDBF36-6F73-AB4F-8861-3A60106B0774}" type="presParOf" srcId="{AD3E0EAC-D783-434B-9D32-9BE426650874}" destId="{66A6212C-37EB-6F48-8320-349B48025D55}" srcOrd="0" destOrd="0" presId="urn:microsoft.com/office/officeart/2005/8/layout/hList2"/>
    <dgm:cxn modelId="{09F85DAE-2E8E-8647-BFF4-BAE48342F1EC}" type="presParOf" srcId="{AD3E0EAC-D783-434B-9D32-9BE426650874}" destId="{BD10F8B4-4A70-084A-AC8F-66EFF8D7C5B4}" srcOrd="1" destOrd="0" presId="urn:microsoft.com/office/officeart/2005/8/layout/hList2"/>
    <dgm:cxn modelId="{76D8B7A1-8095-F646-905F-13BF0DF58169}" type="presParOf" srcId="{AD3E0EAC-D783-434B-9D32-9BE426650874}" destId="{4132F70E-DF26-C544-96C3-6140BE011B07}" srcOrd="2" destOrd="0" presId="urn:microsoft.com/office/officeart/2005/8/layout/hList2"/>
    <dgm:cxn modelId="{54F700ED-6022-674F-B3CD-BFE755CD6411}" type="presParOf" srcId="{BA6D9530-EB09-334F-830D-148625EC224C}" destId="{CE57CDD5-3BCC-E749-9892-9371CCAF4812}" srcOrd="3" destOrd="0" presId="urn:microsoft.com/office/officeart/2005/8/layout/hList2"/>
    <dgm:cxn modelId="{A08F78C6-015C-824A-B3BD-B79CFC2F6113}" type="presParOf" srcId="{BA6D9530-EB09-334F-830D-148625EC224C}" destId="{A07C8721-7E10-5D49-999E-294B4862D76E}" srcOrd="4" destOrd="0" presId="urn:microsoft.com/office/officeart/2005/8/layout/hList2"/>
    <dgm:cxn modelId="{4EEE0750-A055-3C48-B7A2-2D91BDA86ABD}" type="presParOf" srcId="{A07C8721-7E10-5D49-999E-294B4862D76E}" destId="{5AFB661E-EF39-4944-A484-C74452E7C819}" srcOrd="0" destOrd="0" presId="urn:microsoft.com/office/officeart/2005/8/layout/hList2"/>
    <dgm:cxn modelId="{3917C44C-9A11-0B4D-90FB-FC894FF672FC}" type="presParOf" srcId="{A07C8721-7E10-5D49-999E-294B4862D76E}" destId="{784DD5EE-46B0-D444-ACF2-64C5CFA18204}" srcOrd="1" destOrd="0" presId="urn:microsoft.com/office/officeart/2005/8/layout/hList2"/>
    <dgm:cxn modelId="{36F23096-C982-094B-918D-8D64C1054DA7}" type="presParOf" srcId="{A07C8721-7E10-5D49-999E-294B4862D76E}" destId="{14FCE336-92B7-6C4E-AC8F-DB5C4A4331C8}" srcOrd="2" destOrd="0" presId="urn:microsoft.com/office/officeart/2005/8/layout/hList2"/>
    <dgm:cxn modelId="{63FBD455-170F-734C-B882-E13D13F94D7D}" type="presParOf" srcId="{BA6D9530-EB09-334F-830D-148625EC224C}" destId="{DE5DDF57-F10E-A141-87B7-AEE8CD6D95BA}" srcOrd="5" destOrd="0" presId="urn:microsoft.com/office/officeart/2005/8/layout/hList2"/>
    <dgm:cxn modelId="{67F83BC5-B726-2C4A-96B3-7C4EDB1FFB49}" type="presParOf" srcId="{BA6D9530-EB09-334F-830D-148625EC224C}" destId="{1599249A-846A-914E-A43E-3EF0F6F371A0}" srcOrd="6" destOrd="0" presId="urn:microsoft.com/office/officeart/2005/8/layout/hList2"/>
    <dgm:cxn modelId="{737EB8F4-5792-6048-9C4A-5997FB0DA6DF}" type="presParOf" srcId="{1599249A-846A-914E-A43E-3EF0F6F371A0}" destId="{39FAA3F4-3A93-F141-91A2-666F68C81D5E}" srcOrd="0" destOrd="0" presId="urn:microsoft.com/office/officeart/2005/8/layout/hList2"/>
    <dgm:cxn modelId="{6CCB37E8-0C0C-E84E-B7C5-4C536CF86774}" type="presParOf" srcId="{1599249A-846A-914E-A43E-3EF0F6F371A0}" destId="{203FC52C-4EF7-5448-AE76-A7DBFB9E5828}" srcOrd="1" destOrd="0" presId="urn:microsoft.com/office/officeart/2005/8/layout/hList2"/>
    <dgm:cxn modelId="{D504FBD9-D858-4C45-8CD8-149798B0887B}" type="presParOf" srcId="{1599249A-846A-914E-A43E-3EF0F6F371A0}" destId="{EFEB6EE0-1B96-F04B-A546-5A4C2E2C6B1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732F6-970A-3E45-80ED-7A8EB3812AAA}">
      <dsp:nvSpPr>
        <dsp:cNvPr id="0" name=""/>
        <dsp:cNvSpPr/>
      </dsp:nvSpPr>
      <dsp:spPr>
        <a:xfrm>
          <a:off x="0" y="14550"/>
          <a:ext cx="11149013" cy="127120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lvl="0" algn="l" defTabSz="2355850" rtl="0">
            <a:lnSpc>
              <a:spcPct val="90000"/>
            </a:lnSpc>
            <a:spcBef>
              <a:spcPct val="0"/>
            </a:spcBef>
            <a:spcAft>
              <a:spcPct val="35000"/>
            </a:spcAft>
          </a:pPr>
          <a:r>
            <a:rPr lang="en-US" sz="5300" kern="1200" baseline="0" smtClean="0"/>
            <a:t>Customizable: pin and unpin apps</a:t>
          </a:r>
          <a:endParaRPr lang="en-US" sz="5300" kern="1200"/>
        </a:p>
      </dsp:txBody>
      <dsp:txXfrm>
        <a:off x="62055" y="76605"/>
        <a:ext cx="11024903" cy="1147095"/>
      </dsp:txXfrm>
    </dsp:sp>
    <dsp:sp modelId="{2D89D768-E765-E740-9FEE-010BCAB8B4B6}">
      <dsp:nvSpPr>
        <dsp:cNvPr id="0" name=""/>
        <dsp:cNvSpPr/>
      </dsp:nvSpPr>
      <dsp:spPr>
        <a:xfrm>
          <a:off x="0" y="1438395"/>
          <a:ext cx="11149013" cy="127120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lvl="0" algn="l" defTabSz="2355850" rtl="0">
            <a:lnSpc>
              <a:spcPct val="90000"/>
            </a:lnSpc>
            <a:spcBef>
              <a:spcPct val="0"/>
            </a:spcBef>
            <a:spcAft>
              <a:spcPct val="35000"/>
            </a:spcAft>
          </a:pPr>
          <a:r>
            <a:rPr lang="en-US" sz="5300" kern="1200" baseline="0" smtClean="0"/>
            <a:t>Extensible: add enterprise apps</a:t>
          </a:r>
          <a:endParaRPr lang="en-US" sz="5300" kern="1200"/>
        </a:p>
      </dsp:txBody>
      <dsp:txXfrm>
        <a:off x="62055" y="1500450"/>
        <a:ext cx="11024903" cy="1147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BC05A-7C02-084C-9033-3F2F0CD2B421}">
      <dsp:nvSpPr>
        <dsp:cNvPr id="0" name=""/>
        <dsp:cNvSpPr/>
      </dsp:nvSpPr>
      <dsp:spPr>
        <a:xfrm rot="16200000">
          <a:off x="-1478992" y="2296810"/>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Tenant</a:t>
          </a:r>
          <a:endParaRPr lang="en-US" sz="2600" kern="1200"/>
        </a:p>
      </dsp:txBody>
      <dsp:txXfrm>
        <a:off x="-1478992" y="2296810"/>
        <a:ext cx="3484436" cy="394984"/>
      </dsp:txXfrm>
    </dsp:sp>
    <dsp:sp modelId="{216CB750-DF20-1B43-BFC2-62D63DDFC80E}">
      <dsp:nvSpPr>
        <dsp:cNvPr id="0" name=""/>
        <dsp:cNvSpPr/>
      </dsp:nvSpPr>
      <dsp:spPr>
        <a:xfrm>
          <a:off x="460718" y="752084"/>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Register within an AAD tenant</a:t>
          </a:r>
          <a:endParaRPr lang="en-US" sz="1800" kern="1200"/>
        </a:p>
        <a:p>
          <a:pPr marL="171450" lvl="1" indent="-171450" algn="l" defTabSz="800100" rtl="0">
            <a:lnSpc>
              <a:spcPct val="90000"/>
            </a:lnSpc>
            <a:spcBef>
              <a:spcPct val="0"/>
            </a:spcBef>
            <a:spcAft>
              <a:spcPct val="15000"/>
            </a:spcAft>
            <a:buChar char="••"/>
          </a:pPr>
          <a:r>
            <a:rPr lang="en-US" sz="1800" kern="1200" baseline="0" smtClean="0"/>
            <a:t>LOB</a:t>
          </a:r>
          <a:endParaRPr lang="en-US" sz="1800" kern="1200"/>
        </a:p>
        <a:p>
          <a:pPr marL="171450" lvl="1" indent="-171450" algn="l" defTabSz="800100" rtl="0">
            <a:lnSpc>
              <a:spcPct val="90000"/>
            </a:lnSpc>
            <a:spcBef>
              <a:spcPct val="0"/>
            </a:spcBef>
            <a:spcAft>
              <a:spcPct val="15000"/>
            </a:spcAft>
            <a:buChar char="••"/>
          </a:pPr>
          <a:r>
            <a:rPr lang="en-US" sz="1800" kern="1200" baseline="0" smtClean="0"/>
            <a:t>SaaS app</a:t>
          </a:r>
          <a:endParaRPr lang="en-US" sz="1800" kern="1200"/>
        </a:p>
      </dsp:txBody>
      <dsp:txXfrm>
        <a:off x="460718" y="752084"/>
        <a:ext cx="1967444" cy="3484436"/>
      </dsp:txXfrm>
    </dsp:sp>
    <dsp:sp modelId="{DDAB3246-D73F-784C-894E-A76F6B003CE8}">
      <dsp:nvSpPr>
        <dsp:cNvPr id="0" name=""/>
        <dsp:cNvSpPr/>
      </dsp:nvSpPr>
      <dsp:spPr>
        <a:xfrm>
          <a:off x="65733" y="230704"/>
          <a:ext cx="789969" cy="789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2">
          <a:scrgbClr r="0" g="0" b="0"/>
        </a:effectRef>
        <a:fontRef idx="minor"/>
      </dsp:style>
    </dsp:sp>
    <dsp:sp modelId="{4132F70E-DF26-C544-96C3-6140BE011B07}">
      <dsp:nvSpPr>
        <dsp:cNvPr id="0" name=""/>
        <dsp:cNvSpPr/>
      </dsp:nvSpPr>
      <dsp:spPr>
        <a:xfrm rot="16200000">
          <a:off x="1406046" y="2295017"/>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Location</a:t>
          </a:r>
          <a:endParaRPr lang="en-US" sz="2600" kern="1200"/>
        </a:p>
      </dsp:txBody>
      <dsp:txXfrm>
        <a:off x="1406046" y="2295017"/>
        <a:ext cx="3484436" cy="394984"/>
      </dsp:txXfrm>
    </dsp:sp>
    <dsp:sp modelId="{BD10F8B4-4A70-084A-AC8F-66EFF8D7C5B4}">
      <dsp:nvSpPr>
        <dsp:cNvPr id="0" name=""/>
        <dsp:cNvSpPr/>
      </dsp:nvSpPr>
      <dsp:spPr>
        <a:xfrm>
          <a:off x="3345757" y="750291"/>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Reply address, for web apps, a valid endpoint where you app is hosted</a:t>
          </a:r>
          <a:endParaRPr lang="en-US" sz="1800" kern="1200"/>
        </a:p>
      </dsp:txBody>
      <dsp:txXfrm>
        <a:off x="3345757" y="750291"/>
        <a:ext cx="1967444" cy="3484436"/>
      </dsp:txXfrm>
    </dsp:sp>
    <dsp:sp modelId="{66A6212C-37EB-6F48-8320-349B48025D55}">
      <dsp:nvSpPr>
        <dsp:cNvPr id="0" name=""/>
        <dsp:cNvSpPr/>
      </dsp:nvSpPr>
      <dsp:spPr>
        <a:xfrm>
          <a:off x="2952565" y="230704"/>
          <a:ext cx="786383" cy="7863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14FCE336-92B7-6C4E-AC8F-DB5C4A4331C8}">
      <dsp:nvSpPr>
        <dsp:cNvPr id="0" name=""/>
        <dsp:cNvSpPr/>
      </dsp:nvSpPr>
      <dsp:spPr>
        <a:xfrm rot="16200000">
          <a:off x="4291085" y="2296810"/>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Application identifier</a:t>
          </a:r>
          <a:endParaRPr lang="en-US" sz="2600" kern="1200"/>
        </a:p>
      </dsp:txBody>
      <dsp:txXfrm>
        <a:off x="4291085" y="2296810"/>
        <a:ext cx="3484436" cy="394984"/>
      </dsp:txXfrm>
    </dsp:sp>
    <dsp:sp modelId="{784DD5EE-46B0-D444-ACF2-64C5CFA18204}">
      <dsp:nvSpPr>
        <dsp:cNvPr id="0" name=""/>
        <dsp:cNvSpPr/>
      </dsp:nvSpPr>
      <dsp:spPr>
        <a:xfrm>
          <a:off x="6230796" y="752084"/>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App ID URI for WS-FED and SAML</a:t>
          </a:r>
          <a:endParaRPr lang="en-US" sz="1800" kern="1200"/>
        </a:p>
        <a:p>
          <a:pPr marL="171450" lvl="1" indent="-171450" algn="l" defTabSz="800100" rtl="0">
            <a:lnSpc>
              <a:spcPct val="90000"/>
            </a:lnSpc>
            <a:spcBef>
              <a:spcPct val="0"/>
            </a:spcBef>
            <a:spcAft>
              <a:spcPct val="15000"/>
            </a:spcAft>
            <a:buChar char="••"/>
          </a:pPr>
          <a:r>
            <a:rPr lang="en-US" sz="1800" kern="1200" baseline="0" smtClean="0"/>
            <a:t>Client_id for OpenID Connect and OAuth</a:t>
          </a:r>
          <a:endParaRPr lang="en-US" sz="1800" kern="1200"/>
        </a:p>
        <a:p>
          <a:pPr marL="171450" lvl="1" indent="-171450" algn="l" defTabSz="800100" rtl="0">
            <a:lnSpc>
              <a:spcPct val="90000"/>
            </a:lnSpc>
            <a:spcBef>
              <a:spcPct val="0"/>
            </a:spcBef>
            <a:spcAft>
              <a:spcPct val="15000"/>
            </a:spcAft>
            <a:buChar char="••"/>
          </a:pPr>
          <a:r>
            <a:rPr lang="en-US" sz="1800" kern="1200" baseline="0" smtClean="0"/>
            <a:t>Uniqueness is enforced for SaaS app identifiers</a:t>
          </a:r>
          <a:endParaRPr lang="en-US" sz="1800" kern="1200"/>
        </a:p>
      </dsp:txBody>
      <dsp:txXfrm>
        <a:off x="6230796" y="752084"/>
        <a:ext cx="1967444" cy="3484436"/>
      </dsp:txXfrm>
    </dsp:sp>
    <dsp:sp modelId="{5AFB661E-EF39-4944-A484-C74452E7C819}">
      <dsp:nvSpPr>
        <dsp:cNvPr id="0" name=""/>
        <dsp:cNvSpPr/>
      </dsp:nvSpPr>
      <dsp:spPr>
        <a:xfrm>
          <a:off x="5835811" y="230704"/>
          <a:ext cx="789969" cy="789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EFEB6EE0-1B96-F04B-A546-5A4C2E2C6B1B}">
      <dsp:nvSpPr>
        <dsp:cNvPr id="0" name=""/>
        <dsp:cNvSpPr/>
      </dsp:nvSpPr>
      <dsp:spPr>
        <a:xfrm rot="16200000">
          <a:off x="7176125" y="2296810"/>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Secret keys</a:t>
          </a:r>
          <a:endParaRPr lang="en-US" sz="2600" kern="1200"/>
        </a:p>
      </dsp:txBody>
      <dsp:txXfrm>
        <a:off x="7176125" y="2296810"/>
        <a:ext cx="3484436" cy="394984"/>
      </dsp:txXfrm>
    </dsp:sp>
    <dsp:sp modelId="{203FC52C-4EF7-5448-AE76-A7DBFB9E5828}">
      <dsp:nvSpPr>
        <dsp:cNvPr id="0" name=""/>
        <dsp:cNvSpPr/>
      </dsp:nvSpPr>
      <dsp:spPr>
        <a:xfrm>
          <a:off x="9115835" y="752084"/>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A key the web app can use to authenticate to AAD</a:t>
          </a:r>
          <a:endParaRPr lang="en-US" sz="1800" kern="1200"/>
        </a:p>
        <a:p>
          <a:pPr marL="171450" lvl="1" indent="-171450" algn="l" defTabSz="800100" rtl="0">
            <a:lnSpc>
              <a:spcPct val="90000"/>
            </a:lnSpc>
            <a:spcBef>
              <a:spcPct val="0"/>
            </a:spcBef>
            <a:spcAft>
              <a:spcPct val="15000"/>
            </a:spcAft>
            <a:buChar char="••"/>
          </a:pPr>
          <a:r>
            <a:rPr lang="en-US" sz="1800" kern="1200" baseline="0" smtClean="0"/>
            <a:t>For SaaS app, same key for all tenants</a:t>
          </a:r>
          <a:endParaRPr lang="en-US" sz="1800" kern="1200"/>
        </a:p>
      </dsp:txBody>
      <dsp:txXfrm>
        <a:off x="9115835" y="752084"/>
        <a:ext cx="1967444" cy="3484436"/>
      </dsp:txXfrm>
    </dsp:sp>
    <dsp:sp modelId="{39FAA3F4-3A93-F141-91A2-666F68C81D5E}">
      <dsp:nvSpPr>
        <dsp:cNvPr id="0" name=""/>
        <dsp:cNvSpPr/>
      </dsp:nvSpPr>
      <dsp:spPr>
        <a:xfrm>
          <a:off x="8720850" y="230704"/>
          <a:ext cx="789969" cy="7899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6/21/15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6/21/15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2814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6298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826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6/21/15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4.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52"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jpg"/><Relationship Id="rId1" Type="http://schemas.openxmlformats.org/officeDocument/2006/relationships/slideLayout" Target="../slideLayouts/slideLayout18.xml"/><Relationship Id="rId2"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46.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5.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ext Placeholder 1"/>
          <p:cNvSpPr>
            <a:spLocks noGrp="1"/>
          </p:cNvSpPr>
          <p:nvPr>
            <p:ph type="body" sz="quarter" idx="10"/>
          </p:nvPr>
        </p:nvSpPr>
        <p:spPr/>
        <p:txBody>
          <a:bodyPr/>
          <a:lstStyle/>
          <a:p>
            <a:pPr marL="0" indent="0">
              <a:buNone/>
            </a:pPr>
            <a:r>
              <a:rPr lang="en-US" dirty="0" smtClean="0"/>
              <a:t>Username &amp; Password</a:t>
            </a:r>
            <a:br>
              <a:rPr lang="en-US" dirty="0" smtClean="0"/>
            </a:br>
            <a:r>
              <a:rPr lang="en-US" dirty="0" smtClean="0"/>
              <a:t>Single Sign-On</a:t>
            </a:r>
            <a:endParaRPr lang="en-US" dirty="0"/>
          </a:p>
        </p:txBody>
      </p:sp>
    </p:spTree>
    <p:extLst>
      <p:ext uri="{BB962C8B-B14F-4D97-AF65-F5344CB8AC3E}">
        <p14:creationId xmlns:p14="http://schemas.microsoft.com/office/powerpoint/2010/main" val="46870313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OpenID Connect</a:t>
            </a:r>
            <a:endParaRPr lang="en-US" dirty="0"/>
          </a:p>
        </p:txBody>
      </p:sp>
      <p:sp>
        <p:nvSpPr>
          <p:cNvPr id="13" name="Rectangle 1"/>
          <p:cNvSpPr>
            <a:spLocks noGrp="1" noChangeArrowheads="1"/>
          </p:cNvSpPr>
          <p:nvPr>
            <p:ph type="body" sz="quarter" idx="10"/>
          </p:nvPr>
        </p:nvSpPr>
        <p:spPr/>
        <p:txBody>
          <a:bodyPr/>
          <a:lstStyle/>
          <a:p>
            <a:pPr lvl="0"/>
            <a:r>
              <a:rPr lang="en-US" altLang="en-US" dirty="0" err="1" smtClean="0"/>
              <a:t>OpenID</a:t>
            </a:r>
            <a:r>
              <a:rPr lang="en-US" altLang="en-US" dirty="0" smtClean="0"/>
              <a:t> Connect 1.0 is a simple identity </a:t>
            </a:r>
            <a:br>
              <a:rPr lang="en-US" altLang="en-US" dirty="0" smtClean="0"/>
            </a:br>
            <a:r>
              <a:rPr lang="en-US" altLang="en-US" dirty="0" smtClean="0"/>
              <a:t>layer on top of </a:t>
            </a:r>
            <a:r>
              <a:rPr lang="en-US" altLang="en-US" dirty="0" err="1" smtClean="0"/>
              <a:t>OAuth</a:t>
            </a:r>
            <a:r>
              <a:rPr lang="en-US" altLang="en-US" dirty="0" smtClean="0"/>
              <a:t> 2.0</a:t>
            </a:r>
          </a:p>
          <a:p>
            <a:pPr lvl="0"/>
            <a:endParaRPr lang="en-US" altLang="en-US" dirty="0" smtClean="0"/>
          </a:p>
          <a:p>
            <a:pPr lvl="0"/>
            <a:r>
              <a:rPr lang="en-US" altLang="en-US" dirty="0" smtClean="0"/>
              <a:t>It enables clients to verify the identity </a:t>
            </a:r>
            <a:br>
              <a:rPr lang="en-US" altLang="en-US" dirty="0" smtClean="0"/>
            </a:br>
            <a:r>
              <a:rPr lang="en-US" altLang="en-US" dirty="0" smtClean="0"/>
              <a:t>of the user and to obtain basic profile </a:t>
            </a:r>
            <a:br>
              <a:rPr lang="en-US" altLang="en-US" dirty="0" smtClean="0"/>
            </a:br>
            <a:r>
              <a:rPr lang="en-US" altLang="en-US" dirty="0" smtClean="0"/>
              <a:t>information </a:t>
            </a:r>
          </a:p>
          <a:p>
            <a:pPr lvl="0"/>
            <a:endParaRPr lang="en-US" altLang="en-US" dirty="0" smtClean="0"/>
          </a:p>
          <a:p>
            <a:pPr lvl="0"/>
            <a:r>
              <a:rPr lang="en-US" altLang="en-US" dirty="0" smtClean="0"/>
              <a:t>Lightweight, yet very powerful</a:t>
            </a:r>
          </a:p>
          <a:p>
            <a:pPr lvl="0"/>
            <a:endParaRPr lang="en-US" altLang="en-US" dirty="0"/>
          </a:p>
        </p:txBody>
      </p:sp>
      <p:grpSp>
        <p:nvGrpSpPr>
          <p:cNvPr id="4" name="Group 3"/>
          <p:cNvGrpSpPr/>
          <p:nvPr/>
        </p:nvGrpSpPr>
        <p:grpSpPr>
          <a:xfrm>
            <a:off x="8764973" y="2759227"/>
            <a:ext cx="2563107" cy="906679"/>
            <a:chOff x="704850" y="2567182"/>
            <a:chExt cx="3295649" cy="1165811"/>
          </a:xfrm>
        </p:grpSpPr>
        <p:sp>
          <p:nvSpPr>
            <p:cNvPr id="3" name="Rounded Rectangle 2"/>
            <p:cNvSpPr/>
            <p:nvPr/>
          </p:nvSpPr>
          <p:spPr bwMode="auto">
            <a:xfrm>
              <a:off x="704850" y="2567182"/>
              <a:ext cx="3295649" cy="1165811"/>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156" y="2567182"/>
              <a:ext cx="2955036" cy="1165810"/>
            </a:xfrm>
            <a:prstGeom prst="rect">
              <a:avLst/>
            </a:prstGeom>
          </p:spPr>
        </p:pic>
      </p:grpSp>
      <p:pic>
        <p:nvPicPr>
          <p:cNvPr id="1026" name="Picture 2" descr="OAuth 2.0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285" y="1149864"/>
            <a:ext cx="964484" cy="95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5047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SSO protocol flow</a:t>
            </a:r>
            <a:endParaRPr lang="en-US" dirty="0"/>
          </a:p>
        </p:txBody>
      </p:sp>
      <p:pic>
        <p:nvPicPr>
          <p:cNvPr id="8" name="Picture 7"/>
          <p:cNvPicPr>
            <a:picLocks noChangeAspect="1"/>
          </p:cNvPicPr>
          <p:nvPr/>
        </p:nvPicPr>
        <p:blipFill>
          <a:blip r:embed="rId3"/>
          <a:stretch>
            <a:fillRect/>
          </a:stretch>
        </p:blipFill>
        <p:spPr>
          <a:xfrm>
            <a:off x="493216" y="1434623"/>
            <a:ext cx="8773172" cy="5227783"/>
          </a:xfrm>
          <a:prstGeom prst="rect">
            <a:avLst/>
          </a:prstGeom>
        </p:spPr>
      </p:pic>
      <p:sp>
        <p:nvSpPr>
          <p:cNvPr id="9" name="Right Bracket 8"/>
          <p:cNvSpPr/>
          <p:nvPr/>
        </p:nvSpPr>
        <p:spPr>
          <a:xfrm>
            <a:off x="7289334" y="2145462"/>
            <a:ext cx="2165796" cy="2240478"/>
          </a:xfrm>
          <a:prstGeom prst="rightBracket">
            <a:avLst>
              <a:gd name="adj" fmla="val 0"/>
            </a:avLst>
          </a:prstGeom>
          <a:ln w="28575">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14" name="TextBox 13"/>
          <p:cNvSpPr txBox="1"/>
          <p:nvPr/>
        </p:nvSpPr>
        <p:spPr>
          <a:xfrm>
            <a:off x="9641381" y="2742922"/>
            <a:ext cx="2152291" cy="778252"/>
          </a:xfrm>
          <a:prstGeom prst="rect">
            <a:avLst/>
          </a:prstGeom>
          <a:noFill/>
        </p:spPr>
        <p:txBody>
          <a:bodyPr wrap="square" lIns="179238" tIns="143391" rIns="179238" bIns="143391" rtlCol="0">
            <a:spAutoFit/>
          </a:bodyPr>
          <a:lstStyle/>
          <a:p>
            <a:pPr>
              <a:lnSpc>
                <a:spcPct val="90000"/>
              </a:lnSpc>
              <a:spcAft>
                <a:spcPts val="588"/>
              </a:spcAft>
            </a:pPr>
            <a:r>
              <a:rPr lang="en-US" sz="1764" dirty="0">
                <a:solidFill>
                  <a:schemeClr val="tx2"/>
                </a:solidFill>
              </a:rPr>
              <a:t>Web sign-in using </a:t>
            </a:r>
            <a:r>
              <a:rPr lang="en-US" sz="1764" dirty="0" err="1">
                <a:solidFill>
                  <a:schemeClr val="tx2"/>
                </a:solidFill>
              </a:rPr>
              <a:t>OpenID</a:t>
            </a:r>
            <a:r>
              <a:rPr lang="en-US" sz="1764" dirty="0">
                <a:solidFill>
                  <a:schemeClr val="tx2"/>
                </a:solidFill>
              </a:rPr>
              <a:t> Connect </a:t>
            </a:r>
          </a:p>
        </p:txBody>
      </p:sp>
      <p:sp>
        <p:nvSpPr>
          <p:cNvPr id="49" name="Right Bracket 48"/>
          <p:cNvSpPr/>
          <p:nvPr/>
        </p:nvSpPr>
        <p:spPr>
          <a:xfrm>
            <a:off x="7289334" y="4474557"/>
            <a:ext cx="2165796" cy="2240478"/>
          </a:xfrm>
          <a:prstGeom prst="rightBracket">
            <a:avLst>
              <a:gd name="adj" fmla="val 0"/>
            </a:avLst>
          </a:prstGeom>
          <a:ln w="28575">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50" name="TextBox 49"/>
          <p:cNvSpPr txBox="1"/>
          <p:nvPr/>
        </p:nvSpPr>
        <p:spPr>
          <a:xfrm>
            <a:off x="9641381" y="5072018"/>
            <a:ext cx="2152291" cy="533917"/>
          </a:xfrm>
          <a:prstGeom prst="rect">
            <a:avLst/>
          </a:prstGeom>
          <a:noFill/>
        </p:spPr>
        <p:txBody>
          <a:bodyPr wrap="square" lIns="179238" tIns="143391" rIns="179238" bIns="143391" rtlCol="0">
            <a:spAutoFit/>
          </a:bodyPr>
          <a:lstStyle/>
          <a:p>
            <a:pPr>
              <a:lnSpc>
                <a:spcPct val="90000"/>
              </a:lnSpc>
              <a:spcAft>
                <a:spcPts val="588"/>
              </a:spcAft>
            </a:pPr>
            <a:r>
              <a:rPr lang="en-US" sz="1764" dirty="0">
                <a:solidFill>
                  <a:schemeClr val="tx2"/>
                </a:solidFill>
              </a:rPr>
              <a:t>Office API access</a:t>
            </a:r>
          </a:p>
        </p:txBody>
      </p:sp>
      <p:sp>
        <p:nvSpPr>
          <p:cNvPr id="51" name="Oval 50"/>
          <p:cNvSpPr/>
          <p:nvPr/>
        </p:nvSpPr>
        <p:spPr bwMode="auto">
          <a:xfrm>
            <a:off x="6338689" y="2328637"/>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1</a:t>
            </a:r>
          </a:p>
        </p:txBody>
      </p:sp>
      <p:sp>
        <p:nvSpPr>
          <p:cNvPr id="52" name="Oval 51"/>
          <p:cNvSpPr/>
          <p:nvPr/>
        </p:nvSpPr>
        <p:spPr bwMode="auto">
          <a:xfrm>
            <a:off x="2841053" y="3169627"/>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2</a:t>
            </a:r>
          </a:p>
        </p:txBody>
      </p:sp>
      <p:sp>
        <p:nvSpPr>
          <p:cNvPr id="53" name="Oval 52"/>
          <p:cNvSpPr/>
          <p:nvPr/>
        </p:nvSpPr>
        <p:spPr bwMode="auto">
          <a:xfrm>
            <a:off x="6338688" y="3531208"/>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3</a:t>
            </a:r>
          </a:p>
        </p:txBody>
      </p:sp>
      <p:sp>
        <p:nvSpPr>
          <p:cNvPr id="54" name="Oval 53"/>
          <p:cNvSpPr/>
          <p:nvPr/>
        </p:nvSpPr>
        <p:spPr bwMode="auto">
          <a:xfrm>
            <a:off x="6590812" y="4704957"/>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4</a:t>
            </a:r>
          </a:p>
        </p:txBody>
      </p:sp>
      <p:sp>
        <p:nvSpPr>
          <p:cNvPr id="57" name="Oval 56"/>
          <p:cNvSpPr/>
          <p:nvPr/>
        </p:nvSpPr>
        <p:spPr bwMode="auto">
          <a:xfrm>
            <a:off x="7108817" y="5689355"/>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5</a:t>
            </a:r>
          </a:p>
        </p:txBody>
      </p:sp>
    </p:spTree>
    <p:extLst>
      <p:ext uri="{BB962C8B-B14F-4D97-AF65-F5344CB8AC3E}">
        <p14:creationId xmlns:p14="http://schemas.microsoft.com/office/powerpoint/2010/main" val="1199680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ext Placeholder 1"/>
          <p:cNvSpPr>
            <a:spLocks noGrp="1"/>
          </p:cNvSpPr>
          <p:nvPr>
            <p:ph type="body" sz="quarter" idx="10"/>
          </p:nvPr>
        </p:nvSpPr>
        <p:spPr/>
        <p:txBody>
          <a:bodyPr/>
          <a:lstStyle/>
          <a:p>
            <a:pPr marL="0" indent="0">
              <a:buNone/>
            </a:pPr>
            <a:r>
              <a:rPr lang="en-US" dirty="0" err="1" smtClean="0"/>
              <a:t>OpenID</a:t>
            </a:r>
            <a:r>
              <a:rPr lang="en-US" dirty="0" smtClean="0"/>
              <a:t> Connect Based</a:t>
            </a:r>
          </a:p>
          <a:p>
            <a:pPr marL="0" indent="0">
              <a:buNone/>
            </a:pPr>
            <a:r>
              <a:rPr lang="en-US" dirty="0" smtClean="0"/>
              <a:t>Single Sign-On</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Custom Applications to App Launcher &amp; My Apps Page</a:t>
            </a:r>
            <a:endParaRPr lang="en-US" dirty="0"/>
          </a:p>
        </p:txBody>
      </p:sp>
    </p:spTree>
    <p:extLst>
      <p:ext uri="{BB962C8B-B14F-4D97-AF65-F5344CB8AC3E}">
        <p14:creationId xmlns:p14="http://schemas.microsoft.com/office/powerpoint/2010/main" val="21139038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 registration in Azure AD</a:t>
            </a:r>
            <a:endParaRPr lang="en-US" dirty="0"/>
          </a:p>
        </p:txBody>
      </p:sp>
      <p:graphicFrame>
        <p:nvGraphicFramePr>
          <p:cNvPr id="11" name="Diagram 10"/>
          <p:cNvGraphicFramePr/>
          <p:nvPr>
            <p:extLst>
              <p:ext uri="{D42A27DB-BD31-4B8C-83A1-F6EECF244321}">
                <p14:modId xmlns:p14="http://schemas.microsoft.com/office/powerpoint/2010/main" val="86086317"/>
              </p:ext>
            </p:extLst>
          </p:nvPr>
        </p:nvGraphicFramePr>
        <p:xfrm>
          <a:off x="519112" y="1447799"/>
          <a:ext cx="11149013" cy="4467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6662313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ext Placeholder 1"/>
          <p:cNvSpPr>
            <a:spLocks noGrp="1"/>
          </p:cNvSpPr>
          <p:nvPr>
            <p:ph type="body" sz="quarter" idx="10"/>
          </p:nvPr>
        </p:nvSpPr>
        <p:spPr/>
        <p:txBody>
          <a:bodyPr/>
          <a:lstStyle/>
          <a:p>
            <a:pPr marL="0" indent="0">
              <a:buNone/>
            </a:pPr>
            <a:r>
              <a:rPr lang="en-US" dirty="0"/>
              <a:t>Adding Custom Applications to App Launcher &amp; My Apps Page</a:t>
            </a:r>
          </a:p>
        </p:txBody>
      </p:sp>
    </p:spTree>
    <p:extLst>
      <p:ext uri="{BB962C8B-B14F-4D97-AF65-F5344CB8AC3E}">
        <p14:creationId xmlns:p14="http://schemas.microsoft.com/office/powerpoint/2010/main" val="17932565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My Apps Page</a:t>
            </a:r>
          </a:p>
          <a:p>
            <a:r>
              <a:rPr lang="en-US" sz="3136" dirty="0"/>
              <a:t>App Launcher</a:t>
            </a:r>
          </a:p>
          <a:p>
            <a:r>
              <a:rPr lang="en-US" sz="3136" dirty="0"/>
              <a:t>Office 365 &amp; </a:t>
            </a:r>
            <a:r>
              <a:rPr lang="en-US" sz="3136" dirty="0" err="1"/>
              <a:t>OpenID</a:t>
            </a:r>
            <a:r>
              <a:rPr lang="en-US" sz="3136" dirty="0"/>
              <a:t> Connect</a:t>
            </a:r>
          </a:p>
          <a:p>
            <a:r>
              <a:rPr lang="en-US" sz="3136" dirty="0"/>
              <a:t>Acquiring Apps from Gallery</a:t>
            </a:r>
          </a:p>
          <a:p>
            <a:r>
              <a:rPr lang="en-US" sz="3136" dirty="0"/>
              <a:t>Adding Custom Apps to App </a:t>
            </a:r>
            <a:r>
              <a:rPr lang="en-US" sz="3136" dirty="0" smtClean="0"/>
              <a:t>Launcher</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MODULE TITLE</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My Apps Page</a:t>
            </a:r>
          </a:p>
          <a:p>
            <a:r>
              <a:rPr lang="en-US" sz="3136" dirty="0" smtClean="0"/>
              <a:t>App Launcher</a:t>
            </a:r>
          </a:p>
          <a:p>
            <a:r>
              <a:rPr lang="en-US" sz="3136" dirty="0" smtClean="0"/>
              <a:t>Office 365 &amp; </a:t>
            </a:r>
            <a:r>
              <a:rPr lang="en-US" sz="3136" dirty="0" err="1" smtClean="0"/>
              <a:t>OpenID</a:t>
            </a:r>
            <a:r>
              <a:rPr lang="en-US" sz="3136" dirty="0" smtClean="0"/>
              <a:t> Connect</a:t>
            </a:r>
          </a:p>
          <a:p>
            <a:r>
              <a:rPr lang="en-US" sz="3136" dirty="0" smtClean="0"/>
              <a:t>Acquiring Apps from Gallery</a:t>
            </a:r>
          </a:p>
          <a:p>
            <a:r>
              <a:rPr lang="en-US" sz="3136" dirty="0" smtClean="0"/>
              <a:t>Adding Custom Apps to App Launcher</a:t>
            </a:r>
          </a:p>
          <a:p>
            <a:endParaRPr lang="en-US" sz="3136"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p:txBody>
          <a:bodyPr/>
          <a:lstStyle/>
          <a:p>
            <a:pPr lvl="0"/>
            <a:r>
              <a:rPr lang="en-US" dirty="0"/>
              <a:t>Easily access your apps from the </a:t>
            </a:r>
            <a:r>
              <a:rPr lang="en-US" dirty="0" err="1"/>
              <a:t>nav</a:t>
            </a:r>
            <a:r>
              <a:rPr lang="en-US" dirty="0"/>
              <a:t> </a:t>
            </a:r>
            <a:r>
              <a:rPr lang="en-US" dirty="0" smtClean="0"/>
              <a:t>bar</a:t>
            </a:r>
          </a:p>
          <a:p>
            <a:pPr lvl="0"/>
            <a:endParaRPr lang="en-US" dirty="0" smtClean="0"/>
          </a:p>
          <a:p>
            <a:pPr lvl="0"/>
            <a:r>
              <a:rPr lang="en-US" dirty="0" smtClean="0"/>
              <a:t>Accessible everywhere throughout Office 365</a:t>
            </a:r>
            <a:endParaRPr lang="en-US" dirty="0"/>
          </a:p>
        </p:txBody>
      </p:sp>
      <p:sp>
        <p:nvSpPr>
          <p:cNvPr id="13" name="Content Placeholder 12"/>
          <p:cNvSpPr>
            <a:spLocks noGrp="1"/>
          </p:cNvSpPr>
          <p:nvPr>
            <p:ph sz="quarter" idx="4"/>
          </p:nvPr>
        </p:nvSpPr>
        <p:spPr/>
        <p:txBody>
          <a:bodyPr/>
          <a:lstStyle/>
          <a:p>
            <a:endParaRPr lang="en-US"/>
          </a:p>
        </p:txBody>
      </p:sp>
      <p:sp>
        <p:nvSpPr>
          <p:cNvPr id="11" name="Title 10"/>
          <p:cNvSpPr>
            <a:spLocks noGrp="1"/>
          </p:cNvSpPr>
          <p:nvPr>
            <p:ph type="title"/>
          </p:nvPr>
        </p:nvSpPr>
        <p:spPr/>
        <p:txBody>
          <a:bodyPr/>
          <a:lstStyle/>
          <a:p>
            <a:r>
              <a:rPr lang="en-US" dirty="0"/>
              <a:t>App Launcher</a:t>
            </a:r>
          </a:p>
        </p:txBody>
      </p:sp>
      <p:sp>
        <p:nvSpPr>
          <p:cNvPr id="4" name="Slide Number Placeholder 3"/>
          <p:cNvSpPr>
            <a:spLocks noGrp="1"/>
          </p:cNvSpPr>
          <p:nvPr>
            <p:ph type="sldNum" sz="quarter" idx="12"/>
          </p:nvPr>
        </p:nvSpPr>
        <p:spPr>
          <a:prstGeom prst="rect">
            <a:avLst/>
          </a:prstGeom>
        </p:spPr>
        <p:txBody>
          <a:bodyPr/>
          <a:lstStyle/>
          <a:p>
            <a:fld id="{727B4C2D-45E2-4621-8491-2995EB46A674}" type="slidenum">
              <a:rPr lang="en-US" smtClean="0"/>
              <a:pPr/>
              <a:t>5</a:t>
            </a:fld>
            <a:endParaRPr lang="en-US" dirty="0"/>
          </a:p>
        </p:txBody>
      </p:sp>
      <p:pic>
        <p:nvPicPr>
          <p:cNvPr id="14" name="Picture 13"/>
          <p:cNvPicPr>
            <a:picLocks noChangeAspect="1"/>
          </p:cNvPicPr>
          <p:nvPr/>
        </p:nvPicPr>
        <p:blipFill>
          <a:blip r:embed="rId2"/>
          <a:stretch>
            <a:fillRect/>
          </a:stretch>
        </p:blipFill>
        <p:spPr>
          <a:xfrm>
            <a:off x="5273748" y="1447800"/>
            <a:ext cx="6583707" cy="2861521"/>
          </a:xfrm>
          <a:prstGeom prst="rect">
            <a:avLst/>
          </a:prstGeom>
        </p:spPr>
      </p:pic>
    </p:spTree>
    <p:extLst>
      <p:ext uri="{BB962C8B-B14F-4D97-AF65-F5344CB8AC3E}">
        <p14:creationId xmlns:p14="http://schemas.microsoft.com/office/powerpoint/2010/main" val="10463703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body" idx="1"/>
          </p:nvPr>
        </p:nvSpPr>
        <p:spPr/>
        <p:txBody>
          <a:bodyPr/>
          <a:lstStyle/>
          <a:p>
            <a:pPr lvl="0"/>
            <a:r>
              <a:rPr lang="en-US" altLang="en-US" dirty="0" smtClean="0"/>
              <a:t>My Apps page: where all your apps live</a:t>
            </a:r>
          </a:p>
          <a:p>
            <a:pPr lvl="0"/>
            <a:endParaRPr lang="en-US" altLang="en-US" dirty="0" smtClean="0"/>
          </a:p>
          <a:p>
            <a:pPr lvl="0"/>
            <a:r>
              <a:rPr lang="en-US" altLang="en-US" dirty="0" smtClean="0"/>
              <a:t>Customizable: pin and unpin </a:t>
            </a:r>
            <a:r>
              <a:rPr lang="en-US" altLang="en-US" dirty="0" err="1" smtClean="0"/>
              <a:t>applicationss</a:t>
            </a:r>
            <a:endParaRPr lang="en-US" altLang="en-US" dirty="0" smtClean="0"/>
          </a:p>
          <a:p>
            <a:pPr lvl="0"/>
            <a:endParaRPr lang="en-US" altLang="en-US" dirty="0" smtClean="0"/>
          </a:p>
          <a:p>
            <a:pPr lvl="0"/>
            <a:r>
              <a:rPr lang="en-US" altLang="en-US" dirty="0" smtClean="0"/>
              <a:t>Extensible: add enterprise applications</a:t>
            </a:r>
          </a:p>
          <a:p>
            <a:pPr lvl="0"/>
            <a:endParaRPr lang="en-US" altLang="en-US" dirty="0"/>
          </a:p>
        </p:txBody>
      </p:sp>
      <p:sp>
        <p:nvSpPr>
          <p:cNvPr id="10" name="Content Placeholder 9"/>
          <p:cNvSpPr>
            <a:spLocks noGrp="1"/>
          </p:cNvSpPr>
          <p:nvPr>
            <p:ph sz="quarter" idx="4"/>
          </p:nvPr>
        </p:nvSpPr>
        <p:spPr/>
        <p:txBody>
          <a:bodyPr/>
          <a:lstStyle/>
          <a:p>
            <a:endParaRPr lang="en-US"/>
          </a:p>
        </p:txBody>
      </p:sp>
      <p:sp>
        <p:nvSpPr>
          <p:cNvPr id="9" name="Title 8"/>
          <p:cNvSpPr>
            <a:spLocks noGrp="1"/>
          </p:cNvSpPr>
          <p:nvPr>
            <p:ph type="title"/>
          </p:nvPr>
        </p:nvSpPr>
        <p:spPr/>
        <p:txBody>
          <a:bodyPr/>
          <a:lstStyle/>
          <a:p>
            <a:r>
              <a:rPr lang="en-US" dirty="0" smtClean="0"/>
              <a:t>My Apps Page</a:t>
            </a:r>
            <a:endParaRPr lang="en-US" dirty="0"/>
          </a:p>
        </p:txBody>
      </p:sp>
      <p:sp>
        <p:nvSpPr>
          <p:cNvPr id="5" name="Slide Number Placeholder 4"/>
          <p:cNvSpPr>
            <a:spLocks noGrp="1"/>
          </p:cNvSpPr>
          <p:nvPr>
            <p:ph type="sldNum" sz="quarter" idx="12"/>
          </p:nvPr>
        </p:nvSpPr>
        <p:spPr/>
        <p:txBody>
          <a:bodyPr/>
          <a:lstStyle/>
          <a:p>
            <a:fld id="{727B4C2D-45E2-4621-8491-2995EB46A674}" type="slidenum">
              <a:rPr lang="en-US" smtClean="0"/>
              <a:pPr/>
              <a:t>6</a:t>
            </a:fld>
            <a:endParaRPr lang="en-US" dirty="0"/>
          </a:p>
        </p:txBody>
      </p:sp>
      <p:pic>
        <p:nvPicPr>
          <p:cNvPr id="11" name="Picture 10"/>
          <p:cNvPicPr>
            <a:picLocks noChangeAspect="1"/>
          </p:cNvPicPr>
          <p:nvPr/>
        </p:nvPicPr>
        <p:blipFill>
          <a:blip r:embed="rId2"/>
          <a:stretch>
            <a:fillRect/>
          </a:stretch>
        </p:blipFill>
        <p:spPr>
          <a:xfrm>
            <a:off x="5218752" y="2278796"/>
            <a:ext cx="6804973" cy="2190369"/>
          </a:xfrm>
          <a:prstGeom prst="rect">
            <a:avLst/>
          </a:prstGeom>
        </p:spPr>
      </p:pic>
    </p:spTree>
    <p:extLst>
      <p:ext uri="{BB962C8B-B14F-4D97-AF65-F5344CB8AC3E}">
        <p14:creationId xmlns:p14="http://schemas.microsoft.com/office/powerpoint/2010/main" val="19546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 Launcher &amp; My Apps: </a:t>
            </a:r>
            <a:br>
              <a:rPr lang="en-US" dirty="0" smtClean="0"/>
            </a:br>
            <a:r>
              <a:rPr lang="en-US" dirty="0" smtClean="0"/>
              <a:t>Make Them Yours!</a:t>
            </a:r>
            <a:endParaRPr lang="en-US" dirty="0"/>
          </a:p>
        </p:txBody>
      </p:sp>
      <p:graphicFrame>
        <p:nvGraphicFramePr>
          <p:cNvPr id="12" name="Diagram 11"/>
          <p:cNvGraphicFramePr/>
          <p:nvPr>
            <p:extLst>
              <p:ext uri="{D42A27DB-BD31-4B8C-83A1-F6EECF244321}">
                <p14:modId xmlns:p14="http://schemas.microsoft.com/office/powerpoint/2010/main" val="376696776"/>
              </p:ext>
            </p:extLst>
          </p:nvPr>
        </p:nvGraphicFramePr>
        <p:xfrm>
          <a:off x="519112" y="2005011"/>
          <a:ext cx="11149013" cy="272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6721399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the</a:t>
            </a:r>
            <a:br>
              <a:rPr lang="en-US" dirty="0" smtClean="0"/>
            </a:br>
            <a:r>
              <a:rPr lang="en-US" dirty="0" smtClean="0"/>
              <a:t>My Apps Page</a:t>
            </a:r>
            <a:br>
              <a:rPr lang="en-US" dirty="0" smtClean="0"/>
            </a:br>
            <a:r>
              <a:rPr lang="en-US" dirty="0" smtClean="0"/>
              <a:t>&amp; App Launcher</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to Extend the App Launcher</a:t>
            </a:r>
            <a:endParaRPr lang="en-US" dirty="0"/>
          </a:p>
        </p:txBody>
      </p:sp>
      <p:sp>
        <p:nvSpPr>
          <p:cNvPr id="10" name="Text Placeholder 9"/>
          <p:cNvSpPr>
            <a:spLocks noGrp="1"/>
          </p:cNvSpPr>
          <p:nvPr>
            <p:ph type="body" sz="quarter" idx="10"/>
          </p:nvPr>
        </p:nvSpPr>
        <p:spPr/>
        <p:txBody>
          <a:bodyPr/>
          <a:lstStyle/>
          <a:p>
            <a:r>
              <a:rPr lang="en-US" dirty="0" smtClean="0"/>
              <a:t>Add apps from the Azure Active Directory Gallery</a:t>
            </a:r>
          </a:p>
          <a:p>
            <a:pPr lvl="1"/>
            <a:r>
              <a:rPr lang="en-US" dirty="0" smtClean="0"/>
              <a:t>Federated single sign-on</a:t>
            </a:r>
          </a:p>
          <a:p>
            <a:pPr lvl="1"/>
            <a:r>
              <a:rPr lang="en-US" dirty="0" smtClean="0"/>
              <a:t>Password single sign-on</a:t>
            </a:r>
          </a:p>
          <a:p>
            <a:r>
              <a:rPr lang="en-US" dirty="0" smtClean="0"/>
              <a:t>Create new applications integrated with </a:t>
            </a:r>
            <a:br>
              <a:rPr lang="en-US" dirty="0" smtClean="0"/>
            </a:br>
            <a:r>
              <a:rPr lang="en-US" dirty="0" err="1" smtClean="0"/>
              <a:t>OpenID</a:t>
            </a:r>
            <a:r>
              <a:rPr lang="en-US" dirty="0" smtClean="0"/>
              <a:t> Connect</a:t>
            </a:r>
          </a:p>
          <a:p>
            <a:pPr lvl="1"/>
            <a:r>
              <a:rPr lang="en-US" dirty="0" smtClean="0"/>
              <a:t>For your organization</a:t>
            </a:r>
          </a:p>
          <a:p>
            <a:pPr lvl="1"/>
            <a:r>
              <a:rPr lang="en-US" dirty="0" smtClean="0"/>
              <a:t>For other organizations</a:t>
            </a:r>
          </a:p>
          <a:p>
            <a:r>
              <a:rPr lang="en-US" dirty="0" smtClean="0"/>
              <a:t>Azure Active Directory and Office 365</a:t>
            </a:r>
          </a:p>
          <a:p>
            <a:pPr lvl="1"/>
            <a:r>
              <a:rPr lang="en-US" dirty="0" smtClean="0"/>
              <a:t>Every Office 365 and Azure subscription has an associated Azure Active Directory </a:t>
            </a:r>
          </a:p>
          <a:p>
            <a:endParaRPr lang="en-US" dirty="0"/>
          </a:p>
        </p:txBody>
      </p:sp>
    </p:spTree>
    <p:extLst>
      <p:ext uri="{BB962C8B-B14F-4D97-AF65-F5344CB8AC3E}">
        <p14:creationId xmlns:p14="http://schemas.microsoft.com/office/powerpoint/2010/main" val="43424862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910</Words>
  <Application>Microsoft Macintosh PowerPoint</Application>
  <PresentationFormat>Custom</PresentationFormat>
  <Paragraphs>129</Paragraphs>
  <Slides>20</Slides>
  <Notes>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Calibri</vt:lpstr>
      <vt:lpstr>Consolas</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MODULE TITLE</vt:lpstr>
      <vt:lpstr>Vision</vt:lpstr>
      <vt:lpstr>Agenda </vt:lpstr>
      <vt:lpstr>App Launcher</vt:lpstr>
      <vt:lpstr>My Apps Page</vt:lpstr>
      <vt:lpstr>App Launcher &amp; My Apps:  Make Them Yours!</vt:lpstr>
      <vt:lpstr>Customizing the My Apps Page &amp; App Launcher</vt:lpstr>
      <vt:lpstr>How to Extend the App Launcher</vt:lpstr>
      <vt:lpstr>PowerPoint Presentation</vt:lpstr>
      <vt:lpstr>OpenID Connect</vt:lpstr>
      <vt:lpstr>High level SSO protocol flow</vt:lpstr>
      <vt:lpstr>PowerPoint Presentation</vt:lpstr>
      <vt:lpstr>Adding Custom Applications to App Launcher &amp; My Apps Page</vt:lpstr>
      <vt:lpstr>App registration in Azure AD</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Andrew Connell</dc:creator>
  <cp:keywords/>
  <dc:description/>
  <cp:lastModifiedBy/>
  <cp:revision>1</cp:revision>
  <dcterms:created xsi:type="dcterms:W3CDTF">2015-06-21T21:54:04Z</dcterms:created>
  <dcterms:modified xsi:type="dcterms:W3CDTF">2015-06-21T22:39:59Z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